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4"/>
  </p:sldMasterIdLst>
  <p:notesMasterIdLst>
    <p:notesMasterId r:id="rId36"/>
  </p:notesMasterIdLst>
  <p:sldIdLst>
    <p:sldId id="261" r:id="rId5"/>
    <p:sldId id="337" r:id="rId6"/>
    <p:sldId id="344" r:id="rId7"/>
    <p:sldId id="339" r:id="rId8"/>
    <p:sldId id="498" r:id="rId9"/>
    <p:sldId id="499" r:id="rId10"/>
    <p:sldId id="500" r:id="rId11"/>
    <p:sldId id="501" r:id="rId12"/>
    <p:sldId id="270" r:id="rId13"/>
    <p:sldId id="502" r:id="rId14"/>
    <p:sldId id="503" r:id="rId15"/>
    <p:sldId id="504" r:id="rId16"/>
    <p:sldId id="505" r:id="rId17"/>
    <p:sldId id="506" r:id="rId18"/>
    <p:sldId id="507" r:id="rId19"/>
    <p:sldId id="327" r:id="rId20"/>
    <p:sldId id="508" r:id="rId21"/>
    <p:sldId id="509" r:id="rId22"/>
    <p:sldId id="511" r:id="rId23"/>
    <p:sldId id="370" r:id="rId24"/>
    <p:sldId id="483" r:id="rId25"/>
    <p:sldId id="512" r:id="rId26"/>
    <p:sldId id="513" r:id="rId27"/>
    <p:sldId id="514" r:id="rId28"/>
    <p:sldId id="515" r:id="rId29"/>
    <p:sldId id="516" r:id="rId30"/>
    <p:sldId id="517" r:id="rId31"/>
    <p:sldId id="518" r:id="rId32"/>
    <p:sldId id="519" r:id="rId33"/>
    <p:sldId id="361" r:id="rId34"/>
    <p:sldId id="332" r:id="rId35"/>
  </p:sldIdLst>
  <p:sldSz cx="20104100" cy="11309350"/>
  <p:notesSz cx="20104100" cy="11309350"/>
  <p:defaultTextStyle>
    <a:defPPr>
      <a:defRPr kern="0"/>
    </a:def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B0532"/>
    <a:srgbClr val="257CE1"/>
    <a:srgbClr val="C2D501"/>
    <a:srgbClr val="B14EC4"/>
    <a:srgbClr val="FF595A"/>
    <a:srgbClr val="D39F17"/>
    <a:srgbClr val="58C0E9"/>
    <a:srgbClr val="DC0031"/>
    <a:srgbClr val="EF7821"/>
    <a:srgbClr val="C4D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549C3EB-C2CB-F02D-F929-7EF51780A6CE}" v="2" dt="2023-07-14T22:19:33.863"/>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690"/>
    <p:restoredTop sz="94558"/>
  </p:normalViewPr>
  <p:slideViewPr>
    <p:cSldViewPr>
      <p:cViewPr varScale="1">
        <p:scale>
          <a:sx n="42" d="100"/>
          <a:sy n="42" d="100"/>
        </p:scale>
        <p:origin x="552" y="72"/>
      </p:cViewPr>
      <p:guideLst>
        <p:guide orient="horz" pos="2880"/>
        <p:guide pos="2160"/>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heme" Target="theme/theme1.xml"/><Relationship Id="rId21" Type="http://schemas.openxmlformats.org/officeDocument/2006/relationships/slide" Target="slides/slide17.xml"/><Relationship Id="rId34" Type="http://schemas.openxmlformats.org/officeDocument/2006/relationships/slide" Target="slides/slide30.xml"/><Relationship Id="rId42"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Usuario invitado" userId="S::urn:spo:anon#f1c305171710ca91f4c67da967c74cb0df7a9cf8083d276f90ebed3991c7b1c6::" providerId="AD" clId="Web-{6549C3EB-C2CB-F02D-F929-7EF51780A6CE}"/>
    <pc:docChg chg="modSld">
      <pc:chgData name="Usuario invitado" userId="S::urn:spo:anon#f1c305171710ca91f4c67da967c74cb0df7a9cf8083d276f90ebed3991c7b1c6::" providerId="AD" clId="Web-{6549C3EB-C2CB-F02D-F929-7EF51780A6CE}" dt="2023-07-14T22:19:33.863" v="0" actId="20577"/>
      <pc:docMkLst>
        <pc:docMk/>
      </pc:docMkLst>
      <pc:sldChg chg="modSp">
        <pc:chgData name="Usuario invitado" userId="S::urn:spo:anon#f1c305171710ca91f4c67da967c74cb0df7a9cf8083d276f90ebed3991c7b1c6::" providerId="AD" clId="Web-{6549C3EB-C2CB-F02D-F929-7EF51780A6CE}" dt="2023-07-14T22:19:33.863" v="0" actId="20577"/>
        <pc:sldMkLst>
          <pc:docMk/>
          <pc:sldMk cId="3642932644" sldId="261"/>
        </pc:sldMkLst>
        <pc:spChg chg="mod">
          <ac:chgData name="Usuario invitado" userId="S::urn:spo:anon#f1c305171710ca91f4c67da967c74cb0df7a9cf8083d276f90ebed3991c7b1c6::" providerId="AD" clId="Web-{6549C3EB-C2CB-F02D-F929-7EF51780A6CE}" dt="2023-07-14T22:19:33.863" v="0" actId="20577"/>
          <ac:spMkLst>
            <pc:docMk/>
            <pc:sldMk cId="3642932644" sldId="261"/>
            <ac:spMk id="2" creationId="{9570841C-0ACF-DE6F-43AC-3E3396A2923B}"/>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8712200" cy="566738"/>
          </a:xfrm>
          <a:prstGeom prst="rect">
            <a:avLst/>
          </a:prstGeom>
        </p:spPr>
        <p:txBody>
          <a:bodyPr vert="horz" lIns="91440" tIns="45720" rIns="91440" bIns="45720" rtlCol="0"/>
          <a:lstStyle>
            <a:lvl1pPr algn="l">
              <a:defRPr sz="1200"/>
            </a:lvl1pPr>
          </a:lstStyle>
          <a:p>
            <a:endParaRPr lang="es-CL"/>
          </a:p>
        </p:txBody>
      </p:sp>
      <p:sp>
        <p:nvSpPr>
          <p:cNvPr id="3" name="Marcador de fecha 2"/>
          <p:cNvSpPr>
            <a:spLocks noGrp="1"/>
          </p:cNvSpPr>
          <p:nvPr>
            <p:ph type="dt" idx="1"/>
          </p:nvPr>
        </p:nvSpPr>
        <p:spPr>
          <a:xfrm>
            <a:off x="11387138" y="0"/>
            <a:ext cx="8712200" cy="566738"/>
          </a:xfrm>
          <a:prstGeom prst="rect">
            <a:avLst/>
          </a:prstGeom>
        </p:spPr>
        <p:txBody>
          <a:bodyPr vert="horz" lIns="91440" tIns="45720" rIns="91440" bIns="45720" rtlCol="0"/>
          <a:lstStyle>
            <a:lvl1pPr algn="r">
              <a:defRPr sz="1200"/>
            </a:lvl1pPr>
          </a:lstStyle>
          <a:p>
            <a:fld id="{54D35674-3C19-9844-8370-EE59E1CD260A}" type="datetimeFigureOut">
              <a:rPr lang="es-CL" smtClean="0"/>
              <a:t>14-07-2023</a:t>
            </a:fld>
            <a:endParaRPr lang="es-CL"/>
          </a:p>
        </p:txBody>
      </p:sp>
      <p:sp>
        <p:nvSpPr>
          <p:cNvPr id="4" name="Marcador de imagen de diapositiva 3"/>
          <p:cNvSpPr>
            <a:spLocks noGrp="1" noRot="1" noChangeAspect="1"/>
          </p:cNvSpPr>
          <p:nvPr>
            <p:ph type="sldImg" idx="2"/>
          </p:nvPr>
        </p:nvSpPr>
        <p:spPr>
          <a:xfrm>
            <a:off x="6659563" y="1414463"/>
            <a:ext cx="6784975" cy="3816350"/>
          </a:xfrm>
          <a:prstGeom prst="rect">
            <a:avLst/>
          </a:prstGeom>
          <a:noFill/>
          <a:ln w="12700">
            <a:solidFill>
              <a:prstClr val="black"/>
            </a:solidFill>
          </a:ln>
        </p:spPr>
        <p:txBody>
          <a:bodyPr vert="horz" lIns="91440" tIns="45720" rIns="91440" bIns="45720" rtlCol="0" anchor="ctr"/>
          <a:lstStyle/>
          <a:p>
            <a:endParaRPr lang="es-CL"/>
          </a:p>
        </p:txBody>
      </p:sp>
      <p:sp>
        <p:nvSpPr>
          <p:cNvPr id="5" name="Marcador de notas 4"/>
          <p:cNvSpPr>
            <a:spLocks noGrp="1"/>
          </p:cNvSpPr>
          <p:nvPr>
            <p:ph type="body" sz="quarter" idx="3"/>
          </p:nvPr>
        </p:nvSpPr>
        <p:spPr>
          <a:xfrm>
            <a:off x="2009775" y="5441950"/>
            <a:ext cx="16084550" cy="4454525"/>
          </a:xfrm>
          <a:prstGeom prst="rect">
            <a:avLst/>
          </a:prstGeom>
        </p:spPr>
        <p:txBody>
          <a:bodyPr vert="horz" lIns="91440" tIns="45720" rIns="91440" bIns="45720" rtlCol="0"/>
          <a:lstStyle/>
          <a:p>
            <a:r>
              <a:rPr lang="es-ES"/>
              <a:t>Editar los estilos de texto del patrón
Segundo nivel
Tercer nivel
Cuarto nivel
Quinto nivel</a:t>
            </a:r>
            <a:endParaRPr lang="es-CL"/>
          </a:p>
        </p:txBody>
      </p:sp>
      <p:sp>
        <p:nvSpPr>
          <p:cNvPr id="6" name="Marcador de pie de página 5"/>
          <p:cNvSpPr>
            <a:spLocks noGrp="1"/>
          </p:cNvSpPr>
          <p:nvPr>
            <p:ph type="ftr" sz="quarter" idx="4"/>
          </p:nvPr>
        </p:nvSpPr>
        <p:spPr>
          <a:xfrm>
            <a:off x="0" y="10742613"/>
            <a:ext cx="8712200" cy="566737"/>
          </a:xfrm>
          <a:prstGeom prst="rect">
            <a:avLst/>
          </a:prstGeom>
        </p:spPr>
        <p:txBody>
          <a:bodyPr vert="horz" lIns="91440" tIns="45720" rIns="91440" bIns="45720" rtlCol="0" anchor="b"/>
          <a:lstStyle>
            <a:lvl1pPr algn="l">
              <a:defRPr sz="1200"/>
            </a:lvl1pPr>
          </a:lstStyle>
          <a:p>
            <a:endParaRPr lang="es-CL"/>
          </a:p>
        </p:txBody>
      </p:sp>
      <p:sp>
        <p:nvSpPr>
          <p:cNvPr id="7" name="Marcador de número de diapositiva 6"/>
          <p:cNvSpPr>
            <a:spLocks noGrp="1"/>
          </p:cNvSpPr>
          <p:nvPr>
            <p:ph type="sldNum" sz="quarter" idx="5"/>
          </p:nvPr>
        </p:nvSpPr>
        <p:spPr>
          <a:xfrm>
            <a:off x="11387138" y="10742613"/>
            <a:ext cx="8712200" cy="566737"/>
          </a:xfrm>
          <a:prstGeom prst="rect">
            <a:avLst/>
          </a:prstGeom>
        </p:spPr>
        <p:txBody>
          <a:bodyPr vert="horz" lIns="91440" tIns="45720" rIns="91440" bIns="45720" rtlCol="0" anchor="b"/>
          <a:lstStyle>
            <a:lvl1pPr algn="r">
              <a:defRPr sz="1200"/>
            </a:lvl1pPr>
          </a:lstStyle>
          <a:p>
            <a:fld id="{35C2C890-E6DE-1A45-98C6-E722FA6368DA}" type="slidenum">
              <a:rPr lang="es-CL" smtClean="0"/>
              <a:t>‹Nº›</a:t>
            </a:fld>
            <a:endParaRPr lang="es-CL"/>
          </a:p>
        </p:txBody>
      </p:sp>
    </p:spTree>
    <p:extLst>
      <p:ext uri="{BB962C8B-B14F-4D97-AF65-F5344CB8AC3E}">
        <p14:creationId xmlns:p14="http://schemas.microsoft.com/office/powerpoint/2010/main" val="23413941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dirty="0"/>
          </a:p>
        </p:txBody>
      </p:sp>
      <p:sp>
        <p:nvSpPr>
          <p:cNvPr id="4" name="Marcador de número de diapositiva 3"/>
          <p:cNvSpPr>
            <a:spLocks noGrp="1"/>
          </p:cNvSpPr>
          <p:nvPr>
            <p:ph type="sldNum" sz="quarter" idx="5"/>
          </p:nvPr>
        </p:nvSpPr>
        <p:spPr/>
        <p:txBody>
          <a:bodyPr/>
          <a:lstStyle/>
          <a:p>
            <a:fld id="{35C2C890-E6DE-1A45-98C6-E722FA6368DA}" type="slidenum">
              <a:rPr lang="es-CL" smtClean="0"/>
              <a:t>4</a:t>
            </a:fld>
            <a:endParaRPr lang="es-CL"/>
          </a:p>
        </p:txBody>
      </p:sp>
    </p:spTree>
    <p:extLst>
      <p:ext uri="{BB962C8B-B14F-4D97-AF65-F5344CB8AC3E}">
        <p14:creationId xmlns:p14="http://schemas.microsoft.com/office/powerpoint/2010/main" val="11463582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dirty="0"/>
          </a:p>
        </p:txBody>
      </p:sp>
      <p:sp>
        <p:nvSpPr>
          <p:cNvPr id="4" name="Marcador de número de diapositiva 3"/>
          <p:cNvSpPr>
            <a:spLocks noGrp="1"/>
          </p:cNvSpPr>
          <p:nvPr>
            <p:ph type="sldNum" sz="quarter" idx="5"/>
          </p:nvPr>
        </p:nvSpPr>
        <p:spPr/>
        <p:txBody>
          <a:bodyPr/>
          <a:lstStyle/>
          <a:p>
            <a:fld id="{35C2C890-E6DE-1A45-98C6-E722FA6368DA}" type="slidenum">
              <a:rPr lang="es-CL" smtClean="0"/>
              <a:t>14</a:t>
            </a:fld>
            <a:endParaRPr lang="es-CL"/>
          </a:p>
        </p:txBody>
      </p:sp>
    </p:spTree>
    <p:extLst>
      <p:ext uri="{BB962C8B-B14F-4D97-AF65-F5344CB8AC3E}">
        <p14:creationId xmlns:p14="http://schemas.microsoft.com/office/powerpoint/2010/main" val="36124335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dirty="0"/>
          </a:p>
        </p:txBody>
      </p:sp>
      <p:sp>
        <p:nvSpPr>
          <p:cNvPr id="4" name="Marcador de número de diapositiva 3"/>
          <p:cNvSpPr>
            <a:spLocks noGrp="1"/>
          </p:cNvSpPr>
          <p:nvPr>
            <p:ph type="sldNum" sz="quarter" idx="5"/>
          </p:nvPr>
        </p:nvSpPr>
        <p:spPr/>
        <p:txBody>
          <a:bodyPr/>
          <a:lstStyle/>
          <a:p>
            <a:fld id="{35C2C890-E6DE-1A45-98C6-E722FA6368DA}" type="slidenum">
              <a:rPr lang="es-CL" smtClean="0"/>
              <a:t>15</a:t>
            </a:fld>
            <a:endParaRPr lang="es-CL"/>
          </a:p>
        </p:txBody>
      </p:sp>
    </p:spTree>
    <p:extLst>
      <p:ext uri="{BB962C8B-B14F-4D97-AF65-F5344CB8AC3E}">
        <p14:creationId xmlns:p14="http://schemas.microsoft.com/office/powerpoint/2010/main" val="6989259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dirty="0"/>
          </a:p>
        </p:txBody>
      </p:sp>
      <p:sp>
        <p:nvSpPr>
          <p:cNvPr id="4" name="Marcador de número de diapositiva 3"/>
          <p:cNvSpPr>
            <a:spLocks noGrp="1"/>
          </p:cNvSpPr>
          <p:nvPr>
            <p:ph type="sldNum" sz="quarter" idx="5"/>
          </p:nvPr>
        </p:nvSpPr>
        <p:spPr/>
        <p:txBody>
          <a:bodyPr/>
          <a:lstStyle/>
          <a:p>
            <a:fld id="{35C2C890-E6DE-1A45-98C6-E722FA6368DA}" type="slidenum">
              <a:rPr lang="es-CL" smtClean="0"/>
              <a:t>17</a:t>
            </a:fld>
            <a:endParaRPr lang="es-CL"/>
          </a:p>
        </p:txBody>
      </p:sp>
    </p:spTree>
    <p:extLst>
      <p:ext uri="{BB962C8B-B14F-4D97-AF65-F5344CB8AC3E}">
        <p14:creationId xmlns:p14="http://schemas.microsoft.com/office/powerpoint/2010/main" val="31217439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dirty="0"/>
          </a:p>
        </p:txBody>
      </p:sp>
      <p:sp>
        <p:nvSpPr>
          <p:cNvPr id="4" name="Marcador de número de diapositiva 3"/>
          <p:cNvSpPr>
            <a:spLocks noGrp="1"/>
          </p:cNvSpPr>
          <p:nvPr>
            <p:ph type="sldNum" sz="quarter" idx="5"/>
          </p:nvPr>
        </p:nvSpPr>
        <p:spPr/>
        <p:txBody>
          <a:bodyPr/>
          <a:lstStyle/>
          <a:p>
            <a:fld id="{35C2C890-E6DE-1A45-98C6-E722FA6368DA}" type="slidenum">
              <a:rPr lang="es-CL" smtClean="0"/>
              <a:t>18</a:t>
            </a:fld>
            <a:endParaRPr lang="es-CL"/>
          </a:p>
        </p:txBody>
      </p:sp>
    </p:spTree>
    <p:extLst>
      <p:ext uri="{BB962C8B-B14F-4D97-AF65-F5344CB8AC3E}">
        <p14:creationId xmlns:p14="http://schemas.microsoft.com/office/powerpoint/2010/main" val="20034723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dirty="0"/>
          </a:p>
        </p:txBody>
      </p:sp>
      <p:sp>
        <p:nvSpPr>
          <p:cNvPr id="4" name="Marcador de número de diapositiva 3"/>
          <p:cNvSpPr>
            <a:spLocks noGrp="1"/>
          </p:cNvSpPr>
          <p:nvPr>
            <p:ph type="sldNum" sz="quarter" idx="5"/>
          </p:nvPr>
        </p:nvSpPr>
        <p:spPr/>
        <p:txBody>
          <a:bodyPr/>
          <a:lstStyle/>
          <a:p>
            <a:fld id="{35C2C890-E6DE-1A45-98C6-E722FA6368DA}" type="slidenum">
              <a:rPr lang="es-CL" smtClean="0"/>
              <a:t>19</a:t>
            </a:fld>
            <a:endParaRPr lang="es-CL"/>
          </a:p>
        </p:txBody>
      </p:sp>
    </p:spTree>
    <p:extLst>
      <p:ext uri="{BB962C8B-B14F-4D97-AF65-F5344CB8AC3E}">
        <p14:creationId xmlns:p14="http://schemas.microsoft.com/office/powerpoint/2010/main" val="26179406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dirty="0"/>
          </a:p>
        </p:txBody>
      </p:sp>
      <p:sp>
        <p:nvSpPr>
          <p:cNvPr id="4" name="Marcador de número de diapositiva 3"/>
          <p:cNvSpPr>
            <a:spLocks noGrp="1"/>
          </p:cNvSpPr>
          <p:nvPr>
            <p:ph type="sldNum" sz="quarter" idx="5"/>
          </p:nvPr>
        </p:nvSpPr>
        <p:spPr/>
        <p:txBody>
          <a:bodyPr/>
          <a:lstStyle/>
          <a:p>
            <a:fld id="{35C2C890-E6DE-1A45-98C6-E722FA6368DA}" type="slidenum">
              <a:rPr lang="es-CL" smtClean="0"/>
              <a:t>21</a:t>
            </a:fld>
            <a:endParaRPr lang="es-CL"/>
          </a:p>
        </p:txBody>
      </p:sp>
    </p:spTree>
    <p:extLst>
      <p:ext uri="{BB962C8B-B14F-4D97-AF65-F5344CB8AC3E}">
        <p14:creationId xmlns:p14="http://schemas.microsoft.com/office/powerpoint/2010/main" val="963161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dirty="0"/>
          </a:p>
        </p:txBody>
      </p:sp>
      <p:sp>
        <p:nvSpPr>
          <p:cNvPr id="4" name="Marcador de número de diapositiva 3"/>
          <p:cNvSpPr>
            <a:spLocks noGrp="1"/>
          </p:cNvSpPr>
          <p:nvPr>
            <p:ph type="sldNum" sz="quarter" idx="5"/>
          </p:nvPr>
        </p:nvSpPr>
        <p:spPr/>
        <p:txBody>
          <a:bodyPr/>
          <a:lstStyle/>
          <a:p>
            <a:fld id="{35C2C890-E6DE-1A45-98C6-E722FA6368DA}" type="slidenum">
              <a:rPr lang="es-CL" smtClean="0"/>
              <a:t>22</a:t>
            </a:fld>
            <a:endParaRPr lang="es-CL"/>
          </a:p>
        </p:txBody>
      </p:sp>
    </p:spTree>
    <p:extLst>
      <p:ext uri="{BB962C8B-B14F-4D97-AF65-F5344CB8AC3E}">
        <p14:creationId xmlns:p14="http://schemas.microsoft.com/office/powerpoint/2010/main" val="9402898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dirty="0"/>
          </a:p>
        </p:txBody>
      </p:sp>
      <p:sp>
        <p:nvSpPr>
          <p:cNvPr id="4" name="Marcador de número de diapositiva 3"/>
          <p:cNvSpPr>
            <a:spLocks noGrp="1"/>
          </p:cNvSpPr>
          <p:nvPr>
            <p:ph type="sldNum" sz="quarter" idx="5"/>
          </p:nvPr>
        </p:nvSpPr>
        <p:spPr/>
        <p:txBody>
          <a:bodyPr/>
          <a:lstStyle/>
          <a:p>
            <a:fld id="{35C2C890-E6DE-1A45-98C6-E722FA6368DA}" type="slidenum">
              <a:rPr lang="es-CL" smtClean="0"/>
              <a:t>23</a:t>
            </a:fld>
            <a:endParaRPr lang="es-CL"/>
          </a:p>
        </p:txBody>
      </p:sp>
    </p:spTree>
    <p:extLst>
      <p:ext uri="{BB962C8B-B14F-4D97-AF65-F5344CB8AC3E}">
        <p14:creationId xmlns:p14="http://schemas.microsoft.com/office/powerpoint/2010/main" val="18023071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dirty="0"/>
          </a:p>
        </p:txBody>
      </p:sp>
      <p:sp>
        <p:nvSpPr>
          <p:cNvPr id="4" name="Marcador de número de diapositiva 3"/>
          <p:cNvSpPr>
            <a:spLocks noGrp="1"/>
          </p:cNvSpPr>
          <p:nvPr>
            <p:ph type="sldNum" sz="quarter" idx="5"/>
          </p:nvPr>
        </p:nvSpPr>
        <p:spPr/>
        <p:txBody>
          <a:bodyPr/>
          <a:lstStyle/>
          <a:p>
            <a:fld id="{35C2C890-E6DE-1A45-98C6-E722FA6368DA}" type="slidenum">
              <a:rPr lang="es-CL" smtClean="0"/>
              <a:t>24</a:t>
            </a:fld>
            <a:endParaRPr lang="es-CL"/>
          </a:p>
        </p:txBody>
      </p:sp>
    </p:spTree>
    <p:extLst>
      <p:ext uri="{BB962C8B-B14F-4D97-AF65-F5344CB8AC3E}">
        <p14:creationId xmlns:p14="http://schemas.microsoft.com/office/powerpoint/2010/main" val="42506618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dirty="0"/>
          </a:p>
        </p:txBody>
      </p:sp>
      <p:sp>
        <p:nvSpPr>
          <p:cNvPr id="4" name="Marcador de número de diapositiva 3"/>
          <p:cNvSpPr>
            <a:spLocks noGrp="1"/>
          </p:cNvSpPr>
          <p:nvPr>
            <p:ph type="sldNum" sz="quarter" idx="5"/>
          </p:nvPr>
        </p:nvSpPr>
        <p:spPr/>
        <p:txBody>
          <a:bodyPr/>
          <a:lstStyle/>
          <a:p>
            <a:fld id="{35C2C890-E6DE-1A45-98C6-E722FA6368DA}" type="slidenum">
              <a:rPr lang="es-CL" smtClean="0"/>
              <a:t>25</a:t>
            </a:fld>
            <a:endParaRPr lang="es-CL"/>
          </a:p>
        </p:txBody>
      </p:sp>
    </p:spTree>
    <p:extLst>
      <p:ext uri="{BB962C8B-B14F-4D97-AF65-F5344CB8AC3E}">
        <p14:creationId xmlns:p14="http://schemas.microsoft.com/office/powerpoint/2010/main" val="34076009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dirty="0"/>
          </a:p>
        </p:txBody>
      </p:sp>
      <p:sp>
        <p:nvSpPr>
          <p:cNvPr id="4" name="Marcador de número de diapositiva 3"/>
          <p:cNvSpPr>
            <a:spLocks noGrp="1"/>
          </p:cNvSpPr>
          <p:nvPr>
            <p:ph type="sldNum" sz="quarter" idx="5"/>
          </p:nvPr>
        </p:nvSpPr>
        <p:spPr/>
        <p:txBody>
          <a:bodyPr/>
          <a:lstStyle/>
          <a:p>
            <a:fld id="{35C2C890-E6DE-1A45-98C6-E722FA6368DA}" type="slidenum">
              <a:rPr lang="es-CL" smtClean="0"/>
              <a:t>5</a:t>
            </a:fld>
            <a:endParaRPr lang="es-CL"/>
          </a:p>
        </p:txBody>
      </p:sp>
    </p:spTree>
    <p:extLst>
      <p:ext uri="{BB962C8B-B14F-4D97-AF65-F5344CB8AC3E}">
        <p14:creationId xmlns:p14="http://schemas.microsoft.com/office/powerpoint/2010/main" val="281308927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dirty="0"/>
          </a:p>
        </p:txBody>
      </p:sp>
      <p:sp>
        <p:nvSpPr>
          <p:cNvPr id="4" name="Marcador de número de diapositiva 3"/>
          <p:cNvSpPr>
            <a:spLocks noGrp="1"/>
          </p:cNvSpPr>
          <p:nvPr>
            <p:ph type="sldNum" sz="quarter" idx="5"/>
          </p:nvPr>
        </p:nvSpPr>
        <p:spPr/>
        <p:txBody>
          <a:bodyPr/>
          <a:lstStyle/>
          <a:p>
            <a:fld id="{35C2C890-E6DE-1A45-98C6-E722FA6368DA}" type="slidenum">
              <a:rPr lang="es-CL" smtClean="0"/>
              <a:t>26</a:t>
            </a:fld>
            <a:endParaRPr lang="es-CL"/>
          </a:p>
        </p:txBody>
      </p:sp>
    </p:spTree>
    <p:extLst>
      <p:ext uri="{BB962C8B-B14F-4D97-AF65-F5344CB8AC3E}">
        <p14:creationId xmlns:p14="http://schemas.microsoft.com/office/powerpoint/2010/main" val="31717124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dirty="0"/>
          </a:p>
        </p:txBody>
      </p:sp>
      <p:sp>
        <p:nvSpPr>
          <p:cNvPr id="4" name="Marcador de número de diapositiva 3"/>
          <p:cNvSpPr>
            <a:spLocks noGrp="1"/>
          </p:cNvSpPr>
          <p:nvPr>
            <p:ph type="sldNum" sz="quarter" idx="5"/>
          </p:nvPr>
        </p:nvSpPr>
        <p:spPr/>
        <p:txBody>
          <a:bodyPr/>
          <a:lstStyle/>
          <a:p>
            <a:fld id="{35C2C890-E6DE-1A45-98C6-E722FA6368DA}" type="slidenum">
              <a:rPr lang="es-CL" smtClean="0"/>
              <a:t>28</a:t>
            </a:fld>
            <a:endParaRPr lang="es-CL"/>
          </a:p>
        </p:txBody>
      </p:sp>
    </p:spTree>
    <p:extLst>
      <p:ext uri="{BB962C8B-B14F-4D97-AF65-F5344CB8AC3E}">
        <p14:creationId xmlns:p14="http://schemas.microsoft.com/office/powerpoint/2010/main" val="93329235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dirty="0"/>
          </a:p>
        </p:txBody>
      </p:sp>
      <p:sp>
        <p:nvSpPr>
          <p:cNvPr id="4" name="Marcador de número de diapositiva 3"/>
          <p:cNvSpPr>
            <a:spLocks noGrp="1"/>
          </p:cNvSpPr>
          <p:nvPr>
            <p:ph type="sldNum" sz="quarter" idx="5"/>
          </p:nvPr>
        </p:nvSpPr>
        <p:spPr/>
        <p:txBody>
          <a:bodyPr/>
          <a:lstStyle/>
          <a:p>
            <a:fld id="{35C2C890-E6DE-1A45-98C6-E722FA6368DA}" type="slidenum">
              <a:rPr lang="es-CL" smtClean="0"/>
              <a:t>29</a:t>
            </a:fld>
            <a:endParaRPr lang="es-CL"/>
          </a:p>
        </p:txBody>
      </p:sp>
    </p:spTree>
    <p:extLst>
      <p:ext uri="{BB962C8B-B14F-4D97-AF65-F5344CB8AC3E}">
        <p14:creationId xmlns:p14="http://schemas.microsoft.com/office/powerpoint/2010/main" val="16111616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dirty="0"/>
          </a:p>
        </p:txBody>
      </p:sp>
      <p:sp>
        <p:nvSpPr>
          <p:cNvPr id="4" name="Marcador de número de diapositiva 3"/>
          <p:cNvSpPr>
            <a:spLocks noGrp="1"/>
          </p:cNvSpPr>
          <p:nvPr>
            <p:ph type="sldNum" sz="quarter" idx="5"/>
          </p:nvPr>
        </p:nvSpPr>
        <p:spPr/>
        <p:txBody>
          <a:bodyPr/>
          <a:lstStyle/>
          <a:p>
            <a:fld id="{35C2C890-E6DE-1A45-98C6-E722FA6368DA}" type="slidenum">
              <a:rPr lang="es-CL" smtClean="0"/>
              <a:t>6</a:t>
            </a:fld>
            <a:endParaRPr lang="es-CL"/>
          </a:p>
        </p:txBody>
      </p:sp>
    </p:spTree>
    <p:extLst>
      <p:ext uri="{BB962C8B-B14F-4D97-AF65-F5344CB8AC3E}">
        <p14:creationId xmlns:p14="http://schemas.microsoft.com/office/powerpoint/2010/main" val="5442734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dirty="0"/>
          </a:p>
        </p:txBody>
      </p:sp>
      <p:sp>
        <p:nvSpPr>
          <p:cNvPr id="4" name="Marcador de número de diapositiva 3"/>
          <p:cNvSpPr>
            <a:spLocks noGrp="1"/>
          </p:cNvSpPr>
          <p:nvPr>
            <p:ph type="sldNum" sz="quarter" idx="5"/>
          </p:nvPr>
        </p:nvSpPr>
        <p:spPr/>
        <p:txBody>
          <a:bodyPr/>
          <a:lstStyle/>
          <a:p>
            <a:fld id="{35C2C890-E6DE-1A45-98C6-E722FA6368DA}" type="slidenum">
              <a:rPr lang="es-CL" smtClean="0"/>
              <a:t>7</a:t>
            </a:fld>
            <a:endParaRPr lang="es-CL"/>
          </a:p>
        </p:txBody>
      </p:sp>
    </p:spTree>
    <p:extLst>
      <p:ext uri="{BB962C8B-B14F-4D97-AF65-F5344CB8AC3E}">
        <p14:creationId xmlns:p14="http://schemas.microsoft.com/office/powerpoint/2010/main" val="12484050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dirty="0"/>
          </a:p>
        </p:txBody>
      </p:sp>
      <p:sp>
        <p:nvSpPr>
          <p:cNvPr id="4" name="Marcador de número de diapositiva 3"/>
          <p:cNvSpPr>
            <a:spLocks noGrp="1"/>
          </p:cNvSpPr>
          <p:nvPr>
            <p:ph type="sldNum" sz="quarter" idx="5"/>
          </p:nvPr>
        </p:nvSpPr>
        <p:spPr/>
        <p:txBody>
          <a:bodyPr/>
          <a:lstStyle/>
          <a:p>
            <a:fld id="{35C2C890-E6DE-1A45-98C6-E722FA6368DA}" type="slidenum">
              <a:rPr lang="es-CL" smtClean="0"/>
              <a:t>8</a:t>
            </a:fld>
            <a:endParaRPr lang="es-CL"/>
          </a:p>
        </p:txBody>
      </p:sp>
    </p:spTree>
    <p:extLst>
      <p:ext uri="{BB962C8B-B14F-4D97-AF65-F5344CB8AC3E}">
        <p14:creationId xmlns:p14="http://schemas.microsoft.com/office/powerpoint/2010/main" val="3493701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dirty="0"/>
          </a:p>
        </p:txBody>
      </p:sp>
      <p:sp>
        <p:nvSpPr>
          <p:cNvPr id="4" name="Marcador de número de diapositiva 3"/>
          <p:cNvSpPr>
            <a:spLocks noGrp="1"/>
          </p:cNvSpPr>
          <p:nvPr>
            <p:ph type="sldNum" sz="quarter" idx="5"/>
          </p:nvPr>
        </p:nvSpPr>
        <p:spPr/>
        <p:txBody>
          <a:bodyPr/>
          <a:lstStyle/>
          <a:p>
            <a:fld id="{35C2C890-E6DE-1A45-98C6-E722FA6368DA}" type="slidenum">
              <a:rPr lang="es-CL" smtClean="0"/>
              <a:t>10</a:t>
            </a:fld>
            <a:endParaRPr lang="es-CL"/>
          </a:p>
        </p:txBody>
      </p:sp>
    </p:spTree>
    <p:extLst>
      <p:ext uri="{BB962C8B-B14F-4D97-AF65-F5344CB8AC3E}">
        <p14:creationId xmlns:p14="http://schemas.microsoft.com/office/powerpoint/2010/main" val="10588026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dirty="0"/>
          </a:p>
        </p:txBody>
      </p:sp>
      <p:sp>
        <p:nvSpPr>
          <p:cNvPr id="4" name="Marcador de número de diapositiva 3"/>
          <p:cNvSpPr>
            <a:spLocks noGrp="1"/>
          </p:cNvSpPr>
          <p:nvPr>
            <p:ph type="sldNum" sz="quarter" idx="5"/>
          </p:nvPr>
        </p:nvSpPr>
        <p:spPr/>
        <p:txBody>
          <a:bodyPr/>
          <a:lstStyle/>
          <a:p>
            <a:fld id="{35C2C890-E6DE-1A45-98C6-E722FA6368DA}" type="slidenum">
              <a:rPr lang="es-CL" smtClean="0"/>
              <a:t>11</a:t>
            </a:fld>
            <a:endParaRPr lang="es-CL"/>
          </a:p>
        </p:txBody>
      </p:sp>
    </p:spTree>
    <p:extLst>
      <p:ext uri="{BB962C8B-B14F-4D97-AF65-F5344CB8AC3E}">
        <p14:creationId xmlns:p14="http://schemas.microsoft.com/office/powerpoint/2010/main" val="11686020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dirty="0"/>
          </a:p>
        </p:txBody>
      </p:sp>
      <p:sp>
        <p:nvSpPr>
          <p:cNvPr id="4" name="Marcador de número de diapositiva 3"/>
          <p:cNvSpPr>
            <a:spLocks noGrp="1"/>
          </p:cNvSpPr>
          <p:nvPr>
            <p:ph type="sldNum" sz="quarter" idx="5"/>
          </p:nvPr>
        </p:nvSpPr>
        <p:spPr/>
        <p:txBody>
          <a:bodyPr/>
          <a:lstStyle/>
          <a:p>
            <a:fld id="{35C2C890-E6DE-1A45-98C6-E722FA6368DA}" type="slidenum">
              <a:rPr lang="es-CL" smtClean="0"/>
              <a:t>12</a:t>
            </a:fld>
            <a:endParaRPr lang="es-CL"/>
          </a:p>
        </p:txBody>
      </p:sp>
    </p:spTree>
    <p:extLst>
      <p:ext uri="{BB962C8B-B14F-4D97-AF65-F5344CB8AC3E}">
        <p14:creationId xmlns:p14="http://schemas.microsoft.com/office/powerpoint/2010/main" val="24464949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dirty="0"/>
          </a:p>
        </p:txBody>
      </p:sp>
      <p:sp>
        <p:nvSpPr>
          <p:cNvPr id="4" name="Marcador de número de diapositiva 3"/>
          <p:cNvSpPr>
            <a:spLocks noGrp="1"/>
          </p:cNvSpPr>
          <p:nvPr>
            <p:ph type="sldNum" sz="quarter" idx="5"/>
          </p:nvPr>
        </p:nvSpPr>
        <p:spPr/>
        <p:txBody>
          <a:bodyPr/>
          <a:lstStyle/>
          <a:p>
            <a:fld id="{35C2C890-E6DE-1A45-98C6-E722FA6368DA}" type="slidenum">
              <a:rPr lang="es-CL" smtClean="0"/>
              <a:t>13</a:t>
            </a:fld>
            <a:endParaRPr lang="es-CL"/>
          </a:p>
        </p:txBody>
      </p:sp>
    </p:spTree>
    <p:extLst>
      <p:ext uri="{BB962C8B-B14F-4D97-AF65-F5344CB8AC3E}">
        <p14:creationId xmlns:p14="http://schemas.microsoft.com/office/powerpoint/2010/main" val="303348935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pic>
        <p:nvPicPr>
          <p:cNvPr id="9" name="Imagen 8">
            <a:extLst>
              <a:ext uri="{FF2B5EF4-FFF2-40B4-BE49-F238E27FC236}">
                <a16:creationId xmlns:a16="http://schemas.microsoft.com/office/drawing/2014/main" id="{9F4E23B3-D17D-BBDA-CF94-0F577C2DCCC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96"/>
            <a:ext cx="20104810" cy="11308953"/>
          </a:xfrm>
          <a:prstGeom prst="rect">
            <a:avLst/>
          </a:prstGeom>
        </p:spPr>
      </p:pic>
      <p:sp>
        <p:nvSpPr>
          <p:cNvPr id="2" name="Holder 2"/>
          <p:cNvSpPr>
            <a:spLocks noGrp="1"/>
          </p:cNvSpPr>
          <p:nvPr>
            <p:ph type="ctrTitle"/>
          </p:nvPr>
        </p:nvSpPr>
        <p:spPr>
          <a:xfrm>
            <a:off x="2838209" y="8700548"/>
            <a:ext cx="6781800" cy="584775"/>
          </a:xfrm>
          <a:prstGeom prst="rect">
            <a:avLst/>
          </a:prstGeom>
        </p:spPr>
        <p:txBody>
          <a:bodyPr wrap="square" lIns="0" tIns="0" rIns="0" bIns="0">
            <a:spAutoFit/>
          </a:bodyPr>
          <a:lstStyle>
            <a:lvl1pPr>
              <a:defRPr sz="3800">
                <a:solidFill>
                  <a:schemeClr val="bg1"/>
                </a:solidFill>
              </a:defRPr>
            </a:lvl1pPr>
          </a:lstStyle>
          <a:p>
            <a:endParaRPr dirty="0"/>
          </a:p>
        </p:txBody>
      </p:sp>
      <p:sp>
        <p:nvSpPr>
          <p:cNvPr id="3" name="Holder 3"/>
          <p:cNvSpPr>
            <a:spLocks noGrp="1"/>
          </p:cNvSpPr>
          <p:nvPr>
            <p:ph type="subTitle" idx="4"/>
          </p:nvPr>
        </p:nvSpPr>
        <p:spPr>
          <a:xfrm>
            <a:off x="2838209" y="9612314"/>
            <a:ext cx="8712681" cy="369332"/>
          </a:xfrm>
          <a:prstGeom prst="rect">
            <a:avLst/>
          </a:prstGeom>
        </p:spPr>
        <p:txBody>
          <a:bodyPr wrap="square" lIns="0" tIns="0" rIns="0" bIns="0">
            <a:spAutoFit/>
          </a:bodyPr>
          <a:lstStyle>
            <a:lvl1pPr>
              <a:defRPr sz="2400">
                <a:solidFill>
                  <a:schemeClr val="bg1"/>
                </a:solidFill>
                <a:latin typeface="Arial" panose="020B0604020202020204" pitchFamily="34" charset="0"/>
                <a:cs typeface="Arial" panose="020B0604020202020204" pitchFamily="34" charset="0"/>
              </a:defRPr>
            </a:lvl1pPr>
          </a:lstStyle>
          <a:p>
            <a:endParaRPr dirty="0"/>
          </a:p>
        </p:txBody>
      </p:sp>
      <p:sp>
        <p:nvSpPr>
          <p:cNvPr id="14" name="object 10">
            <a:extLst>
              <a:ext uri="{FF2B5EF4-FFF2-40B4-BE49-F238E27FC236}">
                <a16:creationId xmlns:a16="http://schemas.microsoft.com/office/drawing/2014/main" id="{60E109FA-AB96-844B-8998-73B547E74E45}"/>
              </a:ext>
            </a:extLst>
          </p:cNvPr>
          <p:cNvSpPr/>
          <p:nvPr userDrawn="1"/>
        </p:nvSpPr>
        <p:spPr>
          <a:xfrm>
            <a:off x="2838209" y="9464675"/>
            <a:ext cx="8841105" cy="0"/>
          </a:xfrm>
          <a:custGeom>
            <a:avLst/>
            <a:gdLst/>
            <a:ahLst/>
            <a:cxnLst/>
            <a:rect l="l" t="t" r="r" b="b"/>
            <a:pathLst>
              <a:path w="8841105">
                <a:moveTo>
                  <a:pt x="0" y="0"/>
                </a:moveTo>
                <a:lnTo>
                  <a:pt x="8840652" y="0"/>
                </a:lnTo>
              </a:path>
            </a:pathLst>
          </a:custGeom>
          <a:ln w="10470">
            <a:solidFill>
              <a:schemeClr val="bg1"/>
            </a:solidFill>
          </a:ln>
        </p:spPr>
        <p:txBody>
          <a:bodyPr wrap="square" lIns="0" tIns="0" rIns="0" bIns="0" rtlCol="0"/>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pic>
        <p:nvPicPr>
          <p:cNvPr id="20" name="Imagen 19">
            <a:extLst>
              <a:ext uri="{FF2B5EF4-FFF2-40B4-BE49-F238E27FC236}">
                <a16:creationId xmlns:a16="http://schemas.microsoft.com/office/drawing/2014/main" id="{293DC4AC-3CD1-B728-F1D4-9297A3D9EA4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96"/>
            <a:ext cx="20104810" cy="11308953"/>
          </a:xfrm>
          <a:prstGeom prst="rect">
            <a:avLst/>
          </a:prstGeom>
        </p:spPr>
      </p:pic>
      <p:pic>
        <p:nvPicPr>
          <p:cNvPr id="22" name="Imagen 21">
            <a:extLst>
              <a:ext uri="{FF2B5EF4-FFF2-40B4-BE49-F238E27FC236}">
                <a16:creationId xmlns:a16="http://schemas.microsoft.com/office/drawing/2014/main" id="{75BA927C-DF3C-76F9-F858-D08E957A4C0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3340"/>
            <a:ext cx="20109342" cy="11305614"/>
          </a:xfrm>
          <a:prstGeom prst="rect">
            <a:avLst/>
          </a:prstGeom>
        </p:spPr>
      </p:pic>
      <p:sp>
        <p:nvSpPr>
          <p:cNvPr id="23" name="Rectángulo 22">
            <a:extLst>
              <a:ext uri="{FF2B5EF4-FFF2-40B4-BE49-F238E27FC236}">
                <a16:creationId xmlns:a16="http://schemas.microsoft.com/office/drawing/2014/main" id="{B6946770-F426-2FD2-6657-14F29D5A8E25}"/>
              </a:ext>
            </a:extLst>
          </p:cNvPr>
          <p:cNvSpPr/>
          <p:nvPr userDrawn="1"/>
        </p:nvSpPr>
        <p:spPr>
          <a:xfrm>
            <a:off x="755650" y="6264275"/>
            <a:ext cx="9892434" cy="2286000"/>
          </a:xfrm>
          <a:prstGeom prst="rect">
            <a:avLst/>
          </a:prstGeom>
          <a:solidFill>
            <a:schemeClr val="tx1">
              <a:alpha val="5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dirty="0"/>
          </a:p>
        </p:txBody>
      </p:sp>
      <p:sp>
        <p:nvSpPr>
          <p:cNvPr id="24" name="Título 1">
            <a:extLst>
              <a:ext uri="{FF2B5EF4-FFF2-40B4-BE49-F238E27FC236}">
                <a16:creationId xmlns:a16="http://schemas.microsoft.com/office/drawing/2014/main" id="{38E6F079-F9D6-8270-ADE8-DE597BD21FFF}"/>
              </a:ext>
            </a:extLst>
          </p:cNvPr>
          <p:cNvSpPr>
            <a:spLocks noGrp="1"/>
          </p:cNvSpPr>
          <p:nvPr>
            <p:ph type="title"/>
          </p:nvPr>
        </p:nvSpPr>
        <p:spPr>
          <a:xfrm>
            <a:off x="1184428" y="6591401"/>
            <a:ext cx="9020022" cy="1538883"/>
          </a:xfrm>
        </p:spPr>
        <p:txBody>
          <a:bodyPr/>
          <a:lstStyle>
            <a:lvl1pPr algn="l">
              <a:defRPr sz="5000">
                <a:solidFill>
                  <a:srgbClr val="257CE1"/>
                </a:solidFill>
              </a:defRPr>
            </a:lvl1pPr>
          </a:lstStyle>
          <a:p>
            <a:r>
              <a:rPr lang="es-ES" dirty="0"/>
              <a:t>Haga clic para modificar el estilo de título del patrón</a:t>
            </a:r>
            <a:endParaRPr lang="es-CL"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pic>
        <p:nvPicPr>
          <p:cNvPr id="19" name="Imagen 18">
            <a:extLst>
              <a:ext uri="{FF2B5EF4-FFF2-40B4-BE49-F238E27FC236}">
                <a16:creationId xmlns:a16="http://schemas.microsoft.com/office/drawing/2014/main" id="{CC49A5DC-7F63-7053-BF30-9BEB915A861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96"/>
            <a:ext cx="20104810" cy="11308953"/>
          </a:xfrm>
          <a:prstGeom prst="rect">
            <a:avLst/>
          </a:prstGeom>
        </p:spPr>
      </p:pic>
      <p:pic>
        <p:nvPicPr>
          <p:cNvPr id="23" name="Imagen 22">
            <a:extLst>
              <a:ext uri="{FF2B5EF4-FFF2-40B4-BE49-F238E27FC236}">
                <a16:creationId xmlns:a16="http://schemas.microsoft.com/office/drawing/2014/main" id="{97E369C9-9696-52E0-3D5A-4A3A83A9C22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362" y="0"/>
            <a:ext cx="20097375" cy="11309350"/>
          </a:xfrm>
          <a:prstGeom prst="rect">
            <a:avLst/>
          </a:prstGeom>
        </p:spPr>
      </p:pic>
      <p:sp>
        <p:nvSpPr>
          <p:cNvPr id="24" name="Rectángulo 23">
            <a:extLst>
              <a:ext uri="{FF2B5EF4-FFF2-40B4-BE49-F238E27FC236}">
                <a16:creationId xmlns:a16="http://schemas.microsoft.com/office/drawing/2014/main" id="{EDE5CBD5-32E9-715D-214E-87F7F64407EA}"/>
              </a:ext>
            </a:extLst>
          </p:cNvPr>
          <p:cNvSpPr/>
          <p:nvPr userDrawn="1"/>
        </p:nvSpPr>
        <p:spPr>
          <a:xfrm>
            <a:off x="7004050" y="7331075"/>
            <a:ext cx="9892434" cy="2286000"/>
          </a:xfrm>
          <a:prstGeom prst="rect">
            <a:avLst/>
          </a:prstGeom>
          <a:solidFill>
            <a:schemeClr val="tx1">
              <a:alpha val="5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dirty="0"/>
          </a:p>
        </p:txBody>
      </p:sp>
      <p:sp>
        <p:nvSpPr>
          <p:cNvPr id="25" name="Título 1">
            <a:extLst>
              <a:ext uri="{FF2B5EF4-FFF2-40B4-BE49-F238E27FC236}">
                <a16:creationId xmlns:a16="http://schemas.microsoft.com/office/drawing/2014/main" id="{FA2B3E84-593C-1926-74EE-AA7B31F62D0D}"/>
              </a:ext>
            </a:extLst>
          </p:cNvPr>
          <p:cNvSpPr>
            <a:spLocks noGrp="1"/>
          </p:cNvSpPr>
          <p:nvPr>
            <p:ph type="title"/>
          </p:nvPr>
        </p:nvSpPr>
        <p:spPr>
          <a:xfrm>
            <a:off x="7432828" y="7658201"/>
            <a:ext cx="9020022" cy="1538883"/>
          </a:xfrm>
        </p:spPr>
        <p:txBody>
          <a:bodyPr/>
          <a:lstStyle>
            <a:lvl1pPr algn="l">
              <a:defRPr sz="5000">
                <a:solidFill>
                  <a:srgbClr val="257CE1"/>
                </a:solidFill>
              </a:defRPr>
            </a:lvl1pPr>
          </a:lstStyle>
          <a:p>
            <a:r>
              <a:rPr lang="es-ES" dirty="0"/>
              <a:t>Haga clic para modificar el estilo de título del patrón</a:t>
            </a:r>
            <a:endParaRPr lang="es-CL" dirty="0"/>
          </a:p>
        </p:txBody>
      </p:sp>
    </p:spTree>
    <p:extLst>
      <p:ext uri="{BB962C8B-B14F-4D97-AF65-F5344CB8AC3E}">
        <p14:creationId xmlns:p14="http://schemas.microsoft.com/office/powerpoint/2010/main" val="165457896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22128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17727075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5_Diseño personalizado">
    <p:spTree>
      <p:nvGrpSpPr>
        <p:cNvPr id="1" name=""/>
        <p:cNvGrpSpPr/>
        <p:nvPr/>
      </p:nvGrpSpPr>
      <p:grpSpPr>
        <a:xfrm>
          <a:off x="0" y="0"/>
          <a:ext cx="0" cy="0"/>
          <a:chOff x="0" y="0"/>
          <a:chExt cx="0" cy="0"/>
        </a:xfrm>
      </p:grpSpPr>
      <p:pic>
        <p:nvPicPr>
          <p:cNvPr id="9" name="Imagen 8">
            <a:extLst>
              <a:ext uri="{FF2B5EF4-FFF2-40B4-BE49-F238E27FC236}">
                <a16:creationId xmlns:a16="http://schemas.microsoft.com/office/drawing/2014/main" id="{71AAB55C-247D-ECE0-5655-F1E1F2AF1A4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3340"/>
            <a:ext cx="20110047" cy="11306010"/>
          </a:xfrm>
          <a:prstGeom prst="rect">
            <a:avLst/>
          </a:prstGeom>
        </p:spPr>
      </p:pic>
      <p:sp>
        <p:nvSpPr>
          <p:cNvPr id="10" name="Título 1">
            <a:extLst>
              <a:ext uri="{FF2B5EF4-FFF2-40B4-BE49-F238E27FC236}">
                <a16:creationId xmlns:a16="http://schemas.microsoft.com/office/drawing/2014/main" id="{2F0E50CD-FEFD-B21C-4BE3-4F2AA3739A6A}"/>
              </a:ext>
            </a:extLst>
          </p:cNvPr>
          <p:cNvSpPr>
            <a:spLocks noGrp="1"/>
          </p:cNvSpPr>
          <p:nvPr>
            <p:ph type="title"/>
          </p:nvPr>
        </p:nvSpPr>
        <p:spPr>
          <a:xfrm>
            <a:off x="831850" y="7178675"/>
            <a:ext cx="9782022" cy="1538883"/>
          </a:xfrm>
        </p:spPr>
        <p:txBody>
          <a:bodyPr/>
          <a:lstStyle>
            <a:lvl1pPr algn="r">
              <a:defRPr sz="5000"/>
            </a:lvl1pPr>
          </a:lstStyle>
          <a:p>
            <a:r>
              <a:rPr lang="es-ES" dirty="0"/>
              <a:t>Haga clic para modificar el estilo de título del patrón</a:t>
            </a:r>
            <a:endParaRPr lang="es-CL" dirty="0"/>
          </a:p>
        </p:txBody>
      </p:sp>
    </p:spTree>
    <p:extLst>
      <p:ext uri="{BB962C8B-B14F-4D97-AF65-F5344CB8AC3E}">
        <p14:creationId xmlns:p14="http://schemas.microsoft.com/office/powerpoint/2010/main" val="17746128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9" name="Imagen 8">
            <a:extLst>
              <a:ext uri="{FF2B5EF4-FFF2-40B4-BE49-F238E27FC236}">
                <a16:creationId xmlns:a16="http://schemas.microsoft.com/office/drawing/2014/main" id="{121D21F6-64EA-9F7E-F1FC-89374B30965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362" y="0"/>
            <a:ext cx="20097375" cy="11309350"/>
          </a:xfrm>
          <a:prstGeom prst="rect">
            <a:avLst/>
          </a:prstGeom>
        </p:spPr>
      </p:pic>
      <p:sp>
        <p:nvSpPr>
          <p:cNvPr id="10" name="Título 1">
            <a:extLst>
              <a:ext uri="{FF2B5EF4-FFF2-40B4-BE49-F238E27FC236}">
                <a16:creationId xmlns:a16="http://schemas.microsoft.com/office/drawing/2014/main" id="{994F59E7-28C4-825A-1194-67522AF99C22}"/>
              </a:ext>
            </a:extLst>
          </p:cNvPr>
          <p:cNvSpPr>
            <a:spLocks noGrp="1"/>
          </p:cNvSpPr>
          <p:nvPr>
            <p:ph type="title"/>
          </p:nvPr>
        </p:nvSpPr>
        <p:spPr>
          <a:xfrm>
            <a:off x="6851650" y="7483475"/>
            <a:ext cx="9782022" cy="1538883"/>
          </a:xfrm>
        </p:spPr>
        <p:txBody>
          <a:bodyPr/>
          <a:lstStyle>
            <a:lvl1pPr algn="l">
              <a:defRPr sz="5000"/>
            </a:lvl1pPr>
          </a:lstStyle>
          <a:p>
            <a:r>
              <a:rPr lang="es-ES" dirty="0"/>
              <a:t>Haga clic para modificar el estilo de título del patrón</a:t>
            </a:r>
            <a:endParaRPr lang="es-CL"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Diseño personalizado">
    <p:spTree>
      <p:nvGrpSpPr>
        <p:cNvPr id="1" name=""/>
        <p:cNvGrpSpPr/>
        <p:nvPr/>
      </p:nvGrpSpPr>
      <p:grpSpPr>
        <a:xfrm>
          <a:off x="0" y="0"/>
          <a:ext cx="0" cy="0"/>
          <a:chOff x="0" y="0"/>
          <a:chExt cx="0" cy="0"/>
        </a:xfrm>
      </p:grpSpPr>
      <p:pic>
        <p:nvPicPr>
          <p:cNvPr id="8" name="Imagen 7">
            <a:extLst>
              <a:ext uri="{FF2B5EF4-FFF2-40B4-BE49-F238E27FC236}">
                <a16:creationId xmlns:a16="http://schemas.microsoft.com/office/drawing/2014/main" id="{87451F99-8CB8-50AA-1CC0-54512CBB6F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362" y="0"/>
            <a:ext cx="20097375" cy="11309350"/>
          </a:xfrm>
          <a:prstGeom prst="rect">
            <a:avLst/>
          </a:prstGeom>
        </p:spPr>
      </p:pic>
      <p:sp>
        <p:nvSpPr>
          <p:cNvPr id="9" name="Título 1">
            <a:extLst>
              <a:ext uri="{FF2B5EF4-FFF2-40B4-BE49-F238E27FC236}">
                <a16:creationId xmlns:a16="http://schemas.microsoft.com/office/drawing/2014/main" id="{2C83ACDF-F359-C1DD-3AF9-368B761AA8DB}"/>
              </a:ext>
            </a:extLst>
          </p:cNvPr>
          <p:cNvSpPr>
            <a:spLocks noGrp="1"/>
          </p:cNvSpPr>
          <p:nvPr>
            <p:ph type="title"/>
          </p:nvPr>
        </p:nvSpPr>
        <p:spPr>
          <a:xfrm>
            <a:off x="6623050" y="7026275"/>
            <a:ext cx="9782022" cy="1538883"/>
          </a:xfrm>
        </p:spPr>
        <p:txBody>
          <a:bodyPr/>
          <a:lstStyle>
            <a:lvl1pPr algn="l">
              <a:defRPr sz="5000"/>
            </a:lvl1pPr>
          </a:lstStyle>
          <a:p>
            <a:r>
              <a:rPr lang="es-ES" dirty="0"/>
              <a:t>Haga clic para modificar el estilo de título del patrón</a:t>
            </a:r>
            <a:endParaRPr lang="es-CL" dirty="0"/>
          </a:p>
        </p:txBody>
      </p:sp>
    </p:spTree>
    <p:extLst>
      <p:ext uri="{BB962C8B-B14F-4D97-AF65-F5344CB8AC3E}">
        <p14:creationId xmlns:p14="http://schemas.microsoft.com/office/powerpoint/2010/main" val="23433637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10" name="Imagen 9">
            <a:extLst>
              <a:ext uri="{FF2B5EF4-FFF2-40B4-BE49-F238E27FC236}">
                <a16:creationId xmlns:a16="http://schemas.microsoft.com/office/drawing/2014/main" id="{2F738965-FD99-AFAE-3CAA-5CEAF99952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362" y="0"/>
            <a:ext cx="20097375" cy="11309350"/>
          </a:xfrm>
          <a:prstGeom prst="rect">
            <a:avLst/>
          </a:prstGeom>
        </p:spPr>
      </p:pic>
      <p:sp>
        <p:nvSpPr>
          <p:cNvPr id="11" name="Título 1">
            <a:extLst>
              <a:ext uri="{FF2B5EF4-FFF2-40B4-BE49-F238E27FC236}">
                <a16:creationId xmlns:a16="http://schemas.microsoft.com/office/drawing/2014/main" id="{4AB59064-93F0-56FE-006F-C58F84A825C5}"/>
              </a:ext>
            </a:extLst>
          </p:cNvPr>
          <p:cNvSpPr>
            <a:spLocks noGrp="1"/>
          </p:cNvSpPr>
          <p:nvPr>
            <p:ph type="title"/>
          </p:nvPr>
        </p:nvSpPr>
        <p:spPr>
          <a:xfrm>
            <a:off x="4794250" y="6950075"/>
            <a:ext cx="9782022" cy="1538883"/>
          </a:xfrm>
        </p:spPr>
        <p:txBody>
          <a:bodyPr/>
          <a:lstStyle>
            <a:lvl1pPr algn="r">
              <a:defRPr sz="5000"/>
            </a:lvl1pPr>
          </a:lstStyle>
          <a:p>
            <a:r>
              <a:rPr lang="es-ES" dirty="0"/>
              <a:t>Haga clic para modificar el estilo de título del patrón</a:t>
            </a:r>
            <a:endParaRPr lang="es-CL"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Diseño personalizado">
    <p:spTree>
      <p:nvGrpSpPr>
        <p:cNvPr id="1" name=""/>
        <p:cNvGrpSpPr/>
        <p:nvPr/>
      </p:nvGrpSpPr>
      <p:grpSpPr>
        <a:xfrm>
          <a:off x="0" y="0"/>
          <a:ext cx="0" cy="0"/>
          <a:chOff x="0" y="0"/>
          <a:chExt cx="0" cy="0"/>
        </a:xfrm>
      </p:grpSpPr>
      <p:pic>
        <p:nvPicPr>
          <p:cNvPr id="22" name="Imagen 21">
            <a:extLst>
              <a:ext uri="{FF2B5EF4-FFF2-40B4-BE49-F238E27FC236}">
                <a16:creationId xmlns:a16="http://schemas.microsoft.com/office/drawing/2014/main" id="{3973E67C-611D-F88A-80C1-185A9B8D413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96"/>
            <a:ext cx="20104810" cy="11308953"/>
          </a:xfrm>
          <a:prstGeom prst="rect">
            <a:avLst/>
          </a:prstGeom>
        </p:spPr>
      </p:pic>
      <p:pic>
        <p:nvPicPr>
          <p:cNvPr id="28" name="Imagen 27">
            <a:extLst>
              <a:ext uri="{FF2B5EF4-FFF2-40B4-BE49-F238E27FC236}">
                <a16:creationId xmlns:a16="http://schemas.microsoft.com/office/drawing/2014/main" id="{3E466965-0C09-5FCB-13FD-111D1D2AD25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362" y="0"/>
            <a:ext cx="20097375" cy="11309350"/>
          </a:xfrm>
          <a:prstGeom prst="rect">
            <a:avLst/>
          </a:prstGeom>
        </p:spPr>
      </p:pic>
      <p:sp>
        <p:nvSpPr>
          <p:cNvPr id="29" name="Rectángulo 28">
            <a:extLst>
              <a:ext uri="{FF2B5EF4-FFF2-40B4-BE49-F238E27FC236}">
                <a16:creationId xmlns:a16="http://schemas.microsoft.com/office/drawing/2014/main" id="{98C6A4D7-FDE0-20C5-1EB3-30217CE5E1DC}"/>
              </a:ext>
            </a:extLst>
          </p:cNvPr>
          <p:cNvSpPr/>
          <p:nvPr userDrawn="1"/>
        </p:nvSpPr>
        <p:spPr>
          <a:xfrm>
            <a:off x="4413250" y="4206875"/>
            <a:ext cx="9892434" cy="2286000"/>
          </a:xfrm>
          <a:prstGeom prst="rect">
            <a:avLst/>
          </a:prstGeom>
          <a:solidFill>
            <a:schemeClr val="tx1">
              <a:alpha val="5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dirty="0"/>
          </a:p>
        </p:txBody>
      </p:sp>
      <p:sp>
        <p:nvSpPr>
          <p:cNvPr id="30" name="Título 1">
            <a:extLst>
              <a:ext uri="{FF2B5EF4-FFF2-40B4-BE49-F238E27FC236}">
                <a16:creationId xmlns:a16="http://schemas.microsoft.com/office/drawing/2014/main" id="{EE9CC866-5882-3C12-E5D7-404765C18C0C}"/>
              </a:ext>
            </a:extLst>
          </p:cNvPr>
          <p:cNvSpPr>
            <a:spLocks noGrp="1"/>
          </p:cNvSpPr>
          <p:nvPr>
            <p:ph type="title"/>
          </p:nvPr>
        </p:nvSpPr>
        <p:spPr>
          <a:xfrm>
            <a:off x="4842028" y="4534001"/>
            <a:ext cx="9020022" cy="1538883"/>
          </a:xfrm>
        </p:spPr>
        <p:txBody>
          <a:bodyPr/>
          <a:lstStyle>
            <a:lvl1pPr algn="l">
              <a:defRPr sz="5000">
                <a:solidFill>
                  <a:srgbClr val="257CE1"/>
                </a:solidFill>
              </a:defRPr>
            </a:lvl1pPr>
          </a:lstStyle>
          <a:p>
            <a:r>
              <a:rPr lang="es-ES" dirty="0"/>
              <a:t>Haga clic para modificar el estilo de título del patrón</a:t>
            </a:r>
            <a:endParaRPr lang="es-CL" dirty="0"/>
          </a:p>
        </p:txBody>
      </p:sp>
    </p:spTree>
    <p:extLst>
      <p:ext uri="{BB962C8B-B14F-4D97-AF65-F5344CB8AC3E}">
        <p14:creationId xmlns:p14="http://schemas.microsoft.com/office/powerpoint/2010/main" val="10385869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6_Diseño personalizado">
    <p:spTree>
      <p:nvGrpSpPr>
        <p:cNvPr id="1" name=""/>
        <p:cNvGrpSpPr/>
        <p:nvPr/>
      </p:nvGrpSpPr>
      <p:grpSpPr>
        <a:xfrm>
          <a:off x="0" y="0"/>
          <a:ext cx="0" cy="0"/>
          <a:chOff x="0" y="0"/>
          <a:chExt cx="0" cy="0"/>
        </a:xfrm>
      </p:grpSpPr>
      <p:pic>
        <p:nvPicPr>
          <p:cNvPr id="21" name="Imagen 20">
            <a:extLst>
              <a:ext uri="{FF2B5EF4-FFF2-40B4-BE49-F238E27FC236}">
                <a16:creationId xmlns:a16="http://schemas.microsoft.com/office/drawing/2014/main" id="{FADFFD87-E732-F006-B065-62B946429BC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96"/>
            <a:ext cx="20104810" cy="11308953"/>
          </a:xfrm>
          <a:prstGeom prst="rect">
            <a:avLst/>
          </a:prstGeom>
        </p:spPr>
      </p:pic>
      <p:pic>
        <p:nvPicPr>
          <p:cNvPr id="23" name="Imagen 22">
            <a:extLst>
              <a:ext uri="{FF2B5EF4-FFF2-40B4-BE49-F238E27FC236}">
                <a16:creationId xmlns:a16="http://schemas.microsoft.com/office/drawing/2014/main" id="{5FB62982-E03B-E5B0-2921-4742F850F5A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362" y="0"/>
            <a:ext cx="20097375" cy="11309350"/>
          </a:xfrm>
          <a:prstGeom prst="rect">
            <a:avLst/>
          </a:prstGeom>
        </p:spPr>
      </p:pic>
      <p:sp>
        <p:nvSpPr>
          <p:cNvPr id="24" name="Rectángulo 23">
            <a:extLst>
              <a:ext uri="{FF2B5EF4-FFF2-40B4-BE49-F238E27FC236}">
                <a16:creationId xmlns:a16="http://schemas.microsoft.com/office/drawing/2014/main" id="{FA473640-6785-830B-E009-5E08A060B6B1}"/>
              </a:ext>
            </a:extLst>
          </p:cNvPr>
          <p:cNvSpPr/>
          <p:nvPr userDrawn="1"/>
        </p:nvSpPr>
        <p:spPr>
          <a:xfrm>
            <a:off x="7232650" y="7880350"/>
            <a:ext cx="9892434" cy="2286000"/>
          </a:xfrm>
          <a:prstGeom prst="rect">
            <a:avLst/>
          </a:prstGeom>
          <a:solidFill>
            <a:schemeClr val="tx1">
              <a:alpha val="5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dirty="0"/>
          </a:p>
        </p:txBody>
      </p:sp>
      <p:sp>
        <p:nvSpPr>
          <p:cNvPr id="25" name="Título 1">
            <a:extLst>
              <a:ext uri="{FF2B5EF4-FFF2-40B4-BE49-F238E27FC236}">
                <a16:creationId xmlns:a16="http://schemas.microsoft.com/office/drawing/2014/main" id="{B55FBF2B-6203-81C7-B7DD-070ABE20B4BB}"/>
              </a:ext>
            </a:extLst>
          </p:cNvPr>
          <p:cNvSpPr>
            <a:spLocks noGrp="1"/>
          </p:cNvSpPr>
          <p:nvPr>
            <p:ph type="title"/>
          </p:nvPr>
        </p:nvSpPr>
        <p:spPr>
          <a:xfrm>
            <a:off x="7661428" y="8207476"/>
            <a:ext cx="9020022" cy="1538883"/>
          </a:xfrm>
        </p:spPr>
        <p:txBody>
          <a:bodyPr/>
          <a:lstStyle>
            <a:lvl1pPr algn="l">
              <a:defRPr sz="5000">
                <a:solidFill>
                  <a:srgbClr val="257CE1"/>
                </a:solidFill>
              </a:defRPr>
            </a:lvl1pPr>
          </a:lstStyle>
          <a:p>
            <a:r>
              <a:rPr lang="es-ES" dirty="0"/>
              <a:t>Haga clic para modificar el estilo de título del patrón</a:t>
            </a:r>
            <a:endParaRPr lang="es-CL" dirty="0"/>
          </a:p>
        </p:txBody>
      </p:sp>
    </p:spTree>
    <p:extLst>
      <p:ext uri="{BB962C8B-B14F-4D97-AF65-F5344CB8AC3E}">
        <p14:creationId xmlns:p14="http://schemas.microsoft.com/office/powerpoint/2010/main" val="17110974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iseño personaliza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C438F75-3EE0-1345-84D2-95B57EB1A45B}"/>
              </a:ext>
            </a:extLst>
          </p:cNvPr>
          <p:cNvSpPr>
            <a:spLocks noGrp="1"/>
          </p:cNvSpPr>
          <p:nvPr>
            <p:ph type="title"/>
          </p:nvPr>
        </p:nvSpPr>
        <p:spPr>
          <a:xfrm>
            <a:off x="2432050" y="714594"/>
            <a:ext cx="16988263" cy="738664"/>
          </a:xfrm>
        </p:spPr>
        <p:txBody>
          <a:bodyPr/>
          <a:lstStyle>
            <a:lvl1pPr>
              <a:defRPr sz="4800"/>
            </a:lvl1pPr>
          </a:lstStyle>
          <a:p>
            <a:r>
              <a:rPr lang="es-ES" dirty="0"/>
              <a:t>Haga clic para modificar el estilo de título del patrón</a:t>
            </a:r>
            <a:endParaRPr lang="es-CL" dirty="0"/>
          </a:p>
        </p:txBody>
      </p:sp>
      <p:sp>
        <p:nvSpPr>
          <p:cNvPr id="6" name="object 7">
            <a:extLst>
              <a:ext uri="{FF2B5EF4-FFF2-40B4-BE49-F238E27FC236}">
                <a16:creationId xmlns:a16="http://schemas.microsoft.com/office/drawing/2014/main" id="{14BF04F1-8F4E-3E46-A3B2-80F47EADF391}"/>
              </a:ext>
            </a:extLst>
          </p:cNvPr>
          <p:cNvSpPr/>
          <p:nvPr userDrawn="1"/>
        </p:nvSpPr>
        <p:spPr>
          <a:xfrm>
            <a:off x="-6350" y="656116"/>
            <a:ext cx="2243455" cy="1060450"/>
          </a:xfrm>
          <a:custGeom>
            <a:avLst/>
            <a:gdLst/>
            <a:ahLst/>
            <a:cxnLst/>
            <a:rect l="l" t="t" r="r" b="b"/>
            <a:pathLst>
              <a:path w="2243455" h="1060450">
                <a:moveTo>
                  <a:pt x="2243429" y="0"/>
                </a:moveTo>
                <a:lnTo>
                  <a:pt x="0" y="0"/>
                </a:lnTo>
                <a:lnTo>
                  <a:pt x="0" y="1059999"/>
                </a:lnTo>
                <a:lnTo>
                  <a:pt x="2243429" y="1059999"/>
                </a:lnTo>
                <a:lnTo>
                  <a:pt x="2243429" y="0"/>
                </a:lnTo>
                <a:close/>
              </a:path>
            </a:pathLst>
          </a:custGeom>
          <a:solidFill>
            <a:srgbClr val="257CE1"/>
          </a:solidFill>
        </p:spPr>
        <p:txBody>
          <a:bodyPr wrap="square" lIns="0" tIns="0" rIns="0" bIns="0" rtlCol="0"/>
          <a:lstStyle/>
          <a:p>
            <a:endParaRPr/>
          </a:p>
        </p:txBody>
      </p:sp>
      <p:sp>
        <p:nvSpPr>
          <p:cNvPr id="7" name="object 3">
            <a:extLst>
              <a:ext uri="{FF2B5EF4-FFF2-40B4-BE49-F238E27FC236}">
                <a16:creationId xmlns:a16="http://schemas.microsoft.com/office/drawing/2014/main" id="{7932DF43-D838-5B47-A92B-B88C568B4A19}"/>
              </a:ext>
            </a:extLst>
          </p:cNvPr>
          <p:cNvSpPr/>
          <p:nvPr userDrawn="1"/>
        </p:nvSpPr>
        <p:spPr>
          <a:xfrm>
            <a:off x="16938421" y="10202309"/>
            <a:ext cx="1576070" cy="511175"/>
          </a:xfrm>
          <a:custGeom>
            <a:avLst/>
            <a:gdLst/>
            <a:ahLst/>
            <a:cxnLst/>
            <a:rect l="l" t="t" r="r" b="b"/>
            <a:pathLst>
              <a:path w="1576069" h="511175">
                <a:moveTo>
                  <a:pt x="441172" y="241312"/>
                </a:moveTo>
                <a:lnTo>
                  <a:pt x="435267" y="179641"/>
                </a:lnTo>
                <a:lnTo>
                  <a:pt x="418414" y="127673"/>
                </a:lnTo>
                <a:lnTo>
                  <a:pt x="392747" y="86601"/>
                </a:lnTo>
                <a:lnTo>
                  <a:pt x="391845" y="85153"/>
                </a:lnTo>
                <a:lnTo>
                  <a:pt x="356819" y="51803"/>
                </a:lnTo>
                <a:lnTo>
                  <a:pt x="322008" y="30734"/>
                </a:lnTo>
                <a:lnTo>
                  <a:pt x="322008" y="245008"/>
                </a:lnTo>
                <a:lnTo>
                  <a:pt x="316534" y="299389"/>
                </a:lnTo>
                <a:lnTo>
                  <a:pt x="300723" y="343433"/>
                </a:lnTo>
                <a:lnTo>
                  <a:pt x="275463" y="377329"/>
                </a:lnTo>
                <a:lnTo>
                  <a:pt x="241617" y="401231"/>
                </a:lnTo>
                <a:lnTo>
                  <a:pt x="200088" y="415315"/>
                </a:lnTo>
                <a:lnTo>
                  <a:pt x="151752" y="419722"/>
                </a:lnTo>
                <a:lnTo>
                  <a:pt x="141351" y="419684"/>
                </a:lnTo>
                <a:lnTo>
                  <a:pt x="130746" y="419442"/>
                </a:lnTo>
                <a:lnTo>
                  <a:pt x="120827" y="418769"/>
                </a:lnTo>
                <a:lnTo>
                  <a:pt x="112496" y="417474"/>
                </a:lnTo>
                <a:lnTo>
                  <a:pt x="112496" y="91033"/>
                </a:lnTo>
                <a:lnTo>
                  <a:pt x="121107" y="89408"/>
                </a:lnTo>
                <a:lnTo>
                  <a:pt x="132499" y="87985"/>
                </a:lnTo>
                <a:lnTo>
                  <a:pt x="146659" y="86982"/>
                </a:lnTo>
                <a:lnTo>
                  <a:pt x="163588" y="86601"/>
                </a:lnTo>
                <a:lnTo>
                  <a:pt x="209257" y="90881"/>
                </a:lnTo>
                <a:lnTo>
                  <a:pt x="248094" y="103809"/>
                </a:lnTo>
                <a:lnTo>
                  <a:pt x="279438" y="125552"/>
                </a:lnTo>
                <a:lnTo>
                  <a:pt x="302653" y="156235"/>
                </a:lnTo>
                <a:lnTo>
                  <a:pt x="317055" y="196011"/>
                </a:lnTo>
                <a:lnTo>
                  <a:pt x="322008" y="245008"/>
                </a:lnTo>
                <a:lnTo>
                  <a:pt x="322008" y="30734"/>
                </a:lnTo>
                <a:lnTo>
                  <a:pt x="318211" y="28422"/>
                </a:lnTo>
                <a:lnTo>
                  <a:pt x="272313" y="12306"/>
                </a:lnTo>
                <a:lnTo>
                  <a:pt x="217411" y="2997"/>
                </a:lnTo>
                <a:lnTo>
                  <a:pt x="151752" y="0"/>
                </a:lnTo>
                <a:lnTo>
                  <a:pt x="110134" y="685"/>
                </a:lnTo>
                <a:lnTo>
                  <a:pt x="70319" y="2768"/>
                </a:lnTo>
                <a:lnTo>
                  <a:pt x="33286" y="6235"/>
                </a:lnTo>
                <a:lnTo>
                  <a:pt x="0" y="11099"/>
                </a:lnTo>
                <a:lnTo>
                  <a:pt x="0" y="500392"/>
                </a:lnTo>
                <a:lnTo>
                  <a:pt x="23342" y="503123"/>
                </a:lnTo>
                <a:lnTo>
                  <a:pt x="52374" y="505485"/>
                </a:lnTo>
                <a:lnTo>
                  <a:pt x="87236" y="507161"/>
                </a:lnTo>
                <a:lnTo>
                  <a:pt x="128054" y="507796"/>
                </a:lnTo>
                <a:lnTo>
                  <a:pt x="184556" y="505294"/>
                </a:lnTo>
                <a:lnTo>
                  <a:pt x="236435" y="497713"/>
                </a:lnTo>
                <a:lnTo>
                  <a:pt x="283159" y="484936"/>
                </a:lnTo>
                <a:lnTo>
                  <a:pt x="324205" y="466864"/>
                </a:lnTo>
                <a:lnTo>
                  <a:pt x="359016" y="443407"/>
                </a:lnTo>
                <a:lnTo>
                  <a:pt x="382054" y="419722"/>
                </a:lnTo>
                <a:lnTo>
                  <a:pt x="385749" y="415925"/>
                </a:lnTo>
                <a:lnTo>
                  <a:pt x="408393" y="382181"/>
                </a:lnTo>
                <a:lnTo>
                  <a:pt x="425894" y="341972"/>
                </a:lnTo>
                <a:lnTo>
                  <a:pt x="437172" y="295097"/>
                </a:lnTo>
                <a:lnTo>
                  <a:pt x="441172" y="241312"/>
                </a:lnTo>
                <a:close/>
              </a:path>
              <a:path w="1576069" h="511175">
                <a:moveTo>
                  <a:pt x="827582" y="502602"/>
                </a:moveTo>
                <a:lnTo>
                  <a:pt x="826490" y="478307"/>
                </a:lnTo>
                <a:lnTo>
                  <a:pt x="825538" y="450888"/>
                </a:lnTo>
                <a:lnTo>
                  <a:pt x="824865" y="420268"/>
                </a:lnTo>
                <a:lnTo>
                  <a:pt x="824611" y="386397"/>
                </a:lnTo>
                <a:lnTo>
                  <a:pt x="824611" y="140639"/>
                </a:lnTo>
                <a:lnTo>
                  <a:pt x="712089" y="140639"/>
                </a:lnTo>
                <a:lnTo>
                  <a:pt x="712089" y="365671"/>
                </a:lnTo>
                <a:lnTo>
                  <a:pt x="710628" y="373811"/>
                </a:lnTo>
                <a:lnTo>
                  <a:pt x="688695" y="406768"/>
                </a:lnTo>
                <a:lnTo>
                  <a:pt x="651395" y="419722"/>
                </a:lnTo>
                <a:lnTo>
                  <a:pt x="625627" y="413918"/>
                </a:lnTo>
                <a:lnTo>
                  <a:pt x="607910" y="397230"/>
                </a:lnTo>
                <a:lnTo>
                  <a:pt x="597687" y="370674"/>
                </a:lnTo>
                <a:lnTo>
                  <a:pt x="594398" y="335330"/>
                </a:lnTo>
                <a:lnTo>
                  <a:pt x="594398" y="140639"/>
                </a:lnTo>
                <a:lnTo>
                  <a:pt x="481888" y="140639"/>
                </a:lnTo>
                <a:lnTo>
                  <a:pt x="481888" y="353072"/>
                </a:lnTo>
                <a:lnTo>
                  <a:pt x="488022" y="412394"/>
                </a:lnTo>
                <a:lnTo>
                  <a:pt x="505383" y="456869"/>
                </a:lnTo>
                <a:lnTo>
                  <a:pt x="532409" y="487451"/>
                </a:lnTo>
                <a:lnTo>
                  <a:pt x="567537" y="505091"/>
                </a:lnTo>
                <a:lnTo>
                  <a:pt x="609206" y="510768"/>
                </a:lnTo>
                <a:lnTo>
                  <a:pt x="652399" y="504634"/>
                </a:lnTo>
                <a:lnTo>
                  <a:pt x="684987" y="489483"/>
                </a:lnTo>
                <a:lnTo>
                  <a:pt x="707986" y="470154"/>
                </a:lnTo>
                <a:lnTo>
                  <a:pt x="722452" y="451535"/>
                </a:lnTo>
                <a:lnTo>
                  <a:pt x="724674" y="451535"/>
                </a:lnTo>
                <a:lnTo>
                  <a:pt x="729869" y="502602"/>
                </a:lnTo>
                <a:lnTo>
                  <a:pt x="827582" y="502602"/>
                </a:lnTo>
                <a:close/>
              </a:path>
              <a:path w="1576069" h="511175">
                <a:moveTo>
                  <a:pt x="1244155" y="318274"/>
                </a:moveTo>
                <a:lnTo>
                  <a:pt x="1238161" y="266484"/>
                </a:lnTo>
                <a:lnTo>
                  <a:pt x="1220876" y="221424"/>
                </a:lnTo>
                <a:lnTo>
                  <a:pt x="1193355" y="184315"/>
                </a:lnTo>
                <a:lnTo>
                  <a:pt x="1156639" y="156324"/>
                </a:lnTo>
                <a:lnTo>
                  <a:pt x="1127175" y="144729"/>
                </a:lnTo>
                <a:lnTo>
                  <a:pt x="1127175" y="321259"/>
                </a:lnTo>
                <a:lnTo>
                  <a:pt x="1122210" y="365747"/>
                </a:lnTo>
                <a:lnTo>
                  <a:pt x="1107948" y="400088"/>
                </a:lnTo>
                <a:lnTo>
                  <a:pt x="1085354" y="422224"/>
                </a:lnTo>
                <a:lnTo>
                  <a:pt x="1055395" y="430072"/>
                </a:lnTo>
                <a:lnTo>
                  <a:pt x="1054658" y="430072"/>
                </a:lnTo>
                <a:lnTo>
                  <a:pt x="1023213" y="421817"/>
                </a:lnTo>
                <a:lnTo>
                  <a:pt x="1000239" y="399072"/>
                </a:lnTo>
                <a:lnTo>
                  <a:pt x="986155" y="364807"/>
                </a:lnTo>
                <a:lnTo>
                  <a:pt x="981367" y="322008"/>
                </a:lnTo>
                <a:lnTo>
                  <a:pt x="985443" y="282206"/>
                </a:lnTo>
                <a:lnTo>
                  <a:pt x="998397" y="247332"/>
                </a:lnTo>
                <a:lnTo>
                  <a:pt x="1021346" y="222580"/>
                </a:lnTo>
                <a:lnTo>
                  <a:pt x="1055395" y="213169"/>
                </a:lnTo>
                <a:lnTo>
                  <a:pt x="1088174" y="222580"/>
                </a:lnTo>
                <a:lnTo>
                  <a:pt x="1110437" y="247230"/>
                </a:lnTo>
                <a:lnTo>
                  <a:pt x="1123149" y="281889"/>
                </a:lnTo>
                <a:lnTo>
                  <a:pt x="1127175" y="321259"/>
                </a:lnTo>
                <a:lnTo>
                  <a:pt x="1127175" y="144729"/>
                </a:lnTo>
                <a:lnTo>
                  <a:pt x="1111783" y="138658"/>
                </a:lnTo>
                <a:lnTo>
                  <a:pt x="1059827" y="132511"/>
                </a:lnTo>
                <a:lnTo>
                  <a:pt x="1012253" y="136982"/>
                </a:lnTo>
                <a:lnTo>
                  <a:pt x="970229" y="150050"/>
                </a:lnTo>
                <a:lnTo>
                  <a:pt x="934402" y="171119"/>
                </a:lnTo>
                <a:lnTo>
                  <a:pt x="905395" y="199644"/>
                </a:lnTo>
                <a:lnTo>
                  <a:pt x="883894" y="235051"/>
                </a:lnTo>
                <a:lnTo>
                  <a:pt x="870508" y="276745"/>
                </a:lnTo>
                <a:lnTo>
                  <a:pt x="865911" y="324192"/>
                </a:lnTo>
                <a:lnTo>
                  <a:pt x="872426" y="378625"/>
                </a:lnTo>
                <a:lnTo>
                  <a:pt x="890930" y="424548"/>
                </a:lnTo>
                <a:lnTo>
                  <a:pt x="919835" y="461340"/>
                </a:lnTo>
                <a:lnTo>
                  <a:pt x="957567" y="488378"/>
                </a:lnTo>
                <a:lnTo>
                  <a:pt x="1002538" y="505066"/>
                </a:lnTo>
                <a:lnTo>
                  <a:pt x="1053160" y="510755"/>
                </a:lnTo>
                <a:lnTo>
                  <a:pt x="1053896" y="510755"/>
                </a:lnTo>
                <a:lnTo>
                  <a:pt x="1094740" y="507009"/>
                </a:lnTo>
                <a:lnTo>
                  <a:pt x="1133703" y="495655"/>
                </a:lnTo>
                <a:lnTo>
                  <a:pt x="1169187" y="476491"/>
                </a:lnTo>
                <a:lnTo>
                  <a:pt x="1199578" y="449364"/>
                </a:lnTo>
                <a:lnTo>
                  <a:pt x="1223276" y="414070"/>
                </a:lnTo>
                <a:lnTo>
                  <a:pt x="1238669" y="370433"/>
                </a:lnTo>
                <a:lnTo>
                  <a:pt x="1244155" y="318274"/>
                </a:lnTo>
                <a:close/>
              </a:path>
              <a:path w="1576069" h="511175">
                <a:moveTo>
                  <a:pt x="1575854" y="146558"/>
                </a:moveTo>
                <a:lnTo>
                  <a:pt x="1556600" y="140614"/>
                </a:lnTo>
                <a:lnTo>
                  <a:pt x="1535125" y="136194"/>
                </a:lnTo>
                <a:lnTo>
                  <a:pt x="1512544" y="133451"/>
                </a:lnTo>
                <a:lnTo>
                  <a:pt x="1489964" y="132499"/>
                </a:lnTo>
                <a:lnTo>
                  <a:pt x="1436065" y="137604"/>
                </a:lnTo>
                <a:lnTo>
                  <a:pt x="1389964" y="152133"/>
                </a:lnTo>
                <a:lnTo>
                  <a:pt x="1351838" y="174917"/>
                </a:lnTo>
                <a:lnTo>
                  <a:pt x="1321866" y="204762"/>
                </a:lnTo>
                <a:lnTo>
                  <a:pt x="1300238" y="240499"/>
                </a:lnTo>
                <a:lnTo>
                  <a:pt x="1287132" y="280949"/>
                </a:lnTo>
                <a:lnTo>
                  <a:pt x="1282712" y="324942"/>
                </a:lnTo>
                <a:lnTo>
                  <a:pt x="1287195" y="371144"/>
                </a:lnTo>
                <a:lnTo>
                  <a:pt x="1300264" y="411645"/>
                </a:lnTo>
                <a:lnTo>
                  <a:pt x="1321346" y="445947"/>
                </a:lnTo>
                <a:lnTo>
                  <a:pt x="1349870" y="473532"/>
                </a:lnTo>
                <a:lnTo>
                  <a:pt x="1385277" y="493864"/>
                </a:lnTo>
                <a:lnTo>
                  <a:pt x="1426984" y="506450"/>
                </a:lnTo>
                <a:lnTo>
                  <a:pt x="1474431" y="510755"/>
                </a:lnTo>
                <a:lnTo>
                  <a:pt x="1505470" y="509460"/>
                </a:lnTo>
                <a:lnTo>
                  <a:pt x="1556994" y="500468"/>
                </a:lnTo>
                <a:lnTo>
                  <a:pt x="1561782" y="410832"/>
                </a:lnTo>
                <a:lnTo>
                  <a:pt x="1548282" y="415810"/>
                </a:lnTo>
                <a:lnTo>
                  <a:pt x="1533182" y="419531"/>
                </a:lnTo>
                <a:lnTo>
                  <a:pt x="1516278" y="421868"/>
                </a:lnTo>
                <a:lnTo>
                  <a:pt x="1497355" y="422681"/>
                </a:lnTo>
                <a:lnTo>
                  <a:pt x="1458760" y="416090"/>
                </a:lnTo>
                <a:lnTo>
                  <a:pt x="1427226" y="396582"/>
                </a:lnTo>
                <a:lnTo>
                  <a:pt x="1405966" y="364591"/>
                </a:lnTo>
                <a:lnTo>
                  <a:pt x="1398155" y="320522"/>
                </a:lnTo>
                <a:lnTo>
                  <a:pt x="1404683" y="279692"/>
                </a:lnTo>
                <a:lnTo>
                  <a:pt x="1424178" y="247599"/>
                </a:lnTo>
                <a:lnTo>
                  <a:pt x="1454924" y="226606"/>
                </a:lnTo>
                <a:lnTo>
                  <a:pt x="1495171" y="219087"/>
                </a:lnTo>
                <a:lnTo>
                  <a:pt x="1515630" y="219989"/>
                </a:lnTo>
                <a:lnTo>
                  <a:pt x="1532737" y="222427"/>
                </a:lnTo>
                <a:lnTo>
                  <a:pt x="1546796" y="225971"/>
                </a:lnTo>
                <a:lnTo>
                  <a:pt x="1558086" y="230212"/>
                </a:lnTo>
                <a:lnTo>
                  <a:pt x="1575854" y="146558"/>
                </a:lnTo>
                <a:close/>
              </a:path>
            </a:pathLst>
          </a:custGeom>
          <a:solidFill>
            <a:srgbClr val="000000"/>
          </a:solidFill>
        </p:spPr>
        <p:txBody>
          <a:bodyPr wrap="square" lIns="0" tIns="0" rIns="0" bIns="0" rtlCol="0"/>
          <a:lstStyle/>
          <a:p>
            <a:endParaRPr/>
          </a:p>
        </p:txBody>
      </p:sp>
      <p:sp>
        <p:nvSpPr>
          <p:cNvPr id="8" name="object 4">
            <a:extLst>
              <a:ext uri="{FF2B5EF4-FFF2-40B4-BE49-F238E27FC236}">
                <a16:creationId xmlns:a16="http://schemas.microsoft.com/office/drawing/2014/main" id="{9DEB8F4A-6C01-284B-B123-A27D152597CD}"/>
              </a:ext>
            </a:extLst>
          </p:cNvPr>
          <p:cNvSpPr/>
          <p:nvPr userDrawn="1"/>
        </p:nvSpPr>
        <p:spPr>
          <a:xfrm>
            <a:off x="18623540" y="10245307"/>
            <a:ext cx="378460" cy="469900"/>
          </a:xfrm>
          <a:custGeom>
            <a:avLst/>
            <a:gdLst/>
            <a:ahLst/>
            <a:cxnLst/>
            <a:rect l="l" t="t" r="r" b="b"/>
            <a:pathLst>
              <a:path w="378459" h="469900">
                <a:moveTo>
                  <a:pt x="377967" y="0"/>
                </a:moveTo>
                <a:lnTo>
                  <a:pt x="273688" y="0"/>
                </a:lnTo>
                <a:lnTo>
                  <a:pt x="273688" y="266117"/>
                </a:lnTo>
                <a:lnTo>
                  <a:pt x="268116" y="319317"/>
                </a:lnTo>
                <a:lnTo>
                  <a:pt x="251744" y="356757"/>
                </a:lnTo>
                <a:lnTo>
                  <a:pt x="225083" y="378889"/>
                </a:lnTo>
                <a:lnTo>
                  <a:pt x="188643" y="386166"/>
                </a:lnTo>
                <a:lnTo>
                  <a:pt x="152992" y="378600"/>
                </a:lnTo>
                <a:lnTo>
                  <a:pt x="126738" y="355987"/>
                </a:lnTo>
                <a:lnTo>
                  <a:pt x="110518" y="318451"/>
                </a:lnTo>
                <a:lnTo>
                  <a:pt x="104970" y="266117"/>
                </a:lnTo>
                <a:lnTo>
                  <a:pt x="104970" y="0"/>
                </a:lnTo>
                <a:lnTo>
                  <a:pt x="0" y="0"/>
                </a:lnTo>
                <a:lnTo>
                  <a:pt x="0" y="257897"/>
                </a:lnTo>
                <a:lnTo>
                  <a:pt x="4140" y="316080"/>
                </a:lnTo>
                <a:lnTo>
                  <a:pt x="16320" y="364420"/>
                </a:lnTo>
                <a:lnTo>
                  <a:pt x="36180" y="403244"/>
                </a:lnTo>
                <a:lnTo>
                  <a:pt x="63360" y="432875"/>
                </a:lnTo>
                <a:lnTo>
                  <a:pt x="97498" y="453638"/>
                </a:lnTo>
                <a:lnTo>
                  <a:pt x="138234" y="465858"/>
                </a:lnTo>
                <a:lnTo>
                  <a:pt x="185209" y="469860"/>
                </a:lnTo>
                <a:lnTo>
                  <a:pt x="233897" y="465682"/>
                </a:lnTo>
                <a:lnTo>
                  <a:pt x="276216" y="453068"/>
                </a:lnTo>
                <a:lnTo>
                  <a:pt x="311756" y="431899"/>
                </a:lnTo>
                <a:lnTo>
                  <a:pt x="340111" y="402056"/>
                </a:lnTo>
                <a:lnTo>
                  <a:pt x="360870" y="363417"/>
                </a:lnTo>
                <a:lnTo>
                  <a:pt x="373625" y="315865"/>
                </a:lnTo>
                <a:lnTo>
                  <a:pt x="377967" y="259280"/>
                </a:lnTo>
                <a:lnTo>
                  <a:pt x="377967" y="0"/>
                </a:lnTo>
                <a:close/>
              </a:path>
            </a:pathLst>
          </a:custGeom>
          <a:solidFill>
            <a:srgbClr val="000000"/>
          </a:solidFill>
        </p:spPr>
        <p:txBody>
          <a:bodyPr wrap="square" lIns="0" tIns="0" rIns="0" bIns="0" rtlCol="0"/>
          <a:lstStyle/>
          <a:p>
            <a:endParaRPr/>
          </a:p>
        </p:txBody>
      </p:sp>
      <p:grpSp>
        <p:nvGrpSpPr>
          <p:cNvPr id="9" name="object 5">
            <a:extLst>
              <a:ext uri="{FF2B5EF4-FFF2-40B4-BE49-F238E27FC236}">
                <a16:creationId xmlns:a16="http://schemas.microsoft.com/office/drawing/2014/main" id="{50440F77-9AF6-2142-A93F-4B5F6DDBD871}"/>
              </a:ext>
            </a:extLst>
          </p:cNvPr>
          <p:cNvGrpSpPr/>
          <p:nvPr userDrawn="1"/>
        </p:nvGrpSpPr>
        <p:grpSpPr>
          <a:xfrm>
            <a:off x="19053919" y="10117702"/>
            <a:ext cx="427355" cy="597535"/>
            <a:chOff x="19053919" y="10117702"/>
            <a:chExt cx="427355" cy="597535"/>
          </a:xfrm>
        </p:grpSpPr>
        <p:sp>
          <p:nvSpPr>
            <p:cNvPr id="10" name="object 6">
              <a:extLst>
                <a:ext uri="{FF2B5EF4-FFF2-40B4-BE49-F238E27FC236}">
                  <a16:creationId xmlns:a16="http://schemas.microsoft.com/office/drawing/2014/main" id="{B5FF8718-DC05-C046-A01E-6155D9ABE0D5}"/>
                </a:ext>
              </a:extLst>
            </p:cNvPr>
            <p:cNvSpPr/>
            <p:nvPr/>
          </p:nvSpPr>
          <p:spPr>
            <a:xfrm>
              <a:off x="19053919" y="10237764"/>
              <a:ext cx="366395" cy="477520"/>
            </a:xfrm>
            <a:custGeom>
              <a:avLst/>
              <a:gdLst/>
              <a:ahLst/>
              <a:cxnLst/>
              <a:rect l="l" t="t" r="r" b="b"/>
              <a:pathLst>
                <a:path w="366394" h="477520">
                  <a:moveTo>
                    <a:pt x="252421" y="0"/>
                  </a:moveTo>
                  <a:lnTo>
                    <a:pt x="206913" y="3226"/>
                  </a:lnTo>
                  <a:lnTo>
                    <a:pt x="164136" y="12810"/>
                  </a:lnTo>
                  <a:lnTo>
                    <a:pt x="124791" y="28603"/>
                  </a:lnTo>
                  <a:lnTo>
                    <a:pt x="89578" y="50459"/>
                  </a:lnTo>
                  <a:lnTo>
                    <a:pt x="59197" y="78232"/>
                  </a:lnTo>
                  <a:lnTo>
                    <a:pt x="34348" y="111776"/>
                  </a:lnTo>
                  <a:lnTo>
                    <a:pt x="15732" y="150943"/>
                  </a:lnTo>
                  <a:lnTo>
                    <a:pt x="4049" y="195587"/>
                  </a:lnTo>
                  <a:lnTo>
                    <a:pt x="0" y="245563"/>
                  </a:lnTo>
                  <a:lnTo>
                    <a:pt x="3849" y="293331"/>
                  </a:lnTo>
                  <a:lnTo>
                    <a:pt x="15359" y="337340"/>
                  </a:lnTo>
                  <a:lnTo>
                    <a:pt x="34475" y="376785"/>
                  </a:lnTo>
                  <a:lnTo>
                    <a:pt x="61138" y="410861"/>
                  </a:lnTo>
                  <a:lnTo>
                    <a:pt x="95292" y="438765"/>
                  </a:lnTo>
                  <a:lnTo>
                    <a:pt x="136882" y="459692"/>
                  </a:lnTo>
                  <a:lnTo>
                    <a:pt x="185849" y="472838"/>
                  </a:lnTo>
                  <a:lnTo>
                    <a:pt x="242139" y="477399"/>
                  </a:lnTo>
                  <a:lnTo>
                    <a:pt x="281711" y="475535"/>
                  </a:lnTo>
                  <a:lnTo>
                    <a:pt x="315367" y="470716"/>
                  </a:lnTo>
                  <a:lnTo>
                    <a:pt x="342072" y="464093"/>
                  </a:lnTo>
                  <a:lnTo>
                    <a:pt x="360795" y="456823"/>
                  </a:lnTo>
                  <a:lnTo>
                    <a:pt x="345036" y="375213"/>
                  </a:lnTo>
                  <a:lnTo>
                    <a:pt x="327174" y="381031"/>
                  </a:lnTo>
                  <a:lnTo>
                    <a:pt x="305583" y="385825"/>
                  </a:lnTo>
                  <a:lnTo>
                    <a:pt x="281936" y="389081"/>
                  </a:lnTo>
                  <a:lnTo>
                    <a:pt x="257908" y="390281"/>
                  </a:lnTo>
                  <a:lnTo>
                    <a:pt x="206680" y="383477"/>
                  </a:lnTo>
                  <a:lnTo>
                    <a:pt x="165463" y="363832"/>
                  </a:lnTo>
                  <a:lnTo>
                    <a:pt x="135046" y="332499"/>
                  </a:lnTo>
                  <a:lnTo>
                    <a:pt x="116217" y="290629"/>
                  </a:lnTo>
                  <a:lnTo>
                    <a:pt x="109766" y="239374"/>
                  </a:lnTo>
                  <a:lnTo>
                    <a:pt x="117134" y="183960"/>
                  </a:lnTo>
                  <a:lnTo>
                    <a:pt x="137767" y="141083"/>
                  </a:lnTo>
                  <a:lnTo>
                    <a:pt x="169464" y="110615"/>
                  </a:lnTo>
                  <a:lnTo>
                    <a:pt x="210018" y="92429"/>
                  </a:lnTo>
                  <a:lnTo>
                    <a:pt x="257227" y="86395"/>
                  </a:lnTo>
                  <a:lnTo>
                    <a:pt x="283580" y="87824"/>
                  </a:lnTo>
                  <a:lnTo>
                    <a:pt x="307041" y="91638"/>
                  </a:lnTo>
                  <a:lnTo>
                    <a:pt x="327548" y="97129"/>
                  </a:lnTo>
                  <a:lnTo>
                    <a:pt x="345036" y="103588"/>
                  </a:lnTo>
                  <a:lnTo>
                    <a:pt x="366302" y="20575"/>
                  </a:lnTo>
                  <a:lnTo>
                    <a:pt x="348314" y="13309"/>
                  </a:lnTo>
                  <a:lnTo>
                    <a:pt x="322736" y="6686"/>
                  </a:lnTo>
                  <a:lnTo>
                    <a:pt x="290470" y="1864"/>
                  </a:lnTo>
                  <a:lnTo>
                    <a:pt x="252421" y="0"/>
                  </a:lnTo>
                  <a:close/>
                </a:path>
              </a:pathLst>
            </a:custGeom>
            <a:solidFill>
              <a:srgbClr val="000000"/>
            </a:solidFill>
          </p:spPr>
          <p:txBody>
            <a:bodyPr wrap="square" lIns="0" tIns="0" rIns="0" bIns="0" rtlCol="0"/>
            <a:lstStyle/>
            <a:p>
              <a:endParaRPr/>
            </a:p>
          </p:txBody>
        </p:sp>
        <p:pic>
          <p:nvPicPr>
            <p:cNvPr id="11" name="object 7">
              <a:extLst>
                <a:ext uri="{FF2B5EF4-FFF2-40B4-BE49-F238E27FC236}">
                  <a16:creationId xmlns:a16="http://schemas.microsoft.com/office/drawing/2014/main" id="{680319A8-C88C-E845-B967-74CD5DD4CA96}"/>
                </a:ext>
              </a:extLst>
            </p:cNvPr>
            <p:cNvPicPr/>
            <p:nvPr/>
          </p:nvPicPr>
          <p:blipFill>
            <a:blip r:embed="rId2" cstate="email">
              <a:extLst>
                <a:ext uri="{28A0092B-C50C-407E-A947-70E740481C1C}">
                  <a14:useLocalDpi xmlns:a14="http://schemas.microsoft.com/office/drawing/2010/main"/>
                </a:ext>
              </a:extLst>
            </a:blip>
            <a:stretch>
              <a:fillRect/>
            </a:stretch>
          </p:blipFill>
          <p:spPr>
            <a:xfrm>
              <a:off x="19368634" y="10117702"/>
              <a:ext cx="112300" cy="112268"/>
            </a:xfrm>
            <a:prstGeom prst="rect">
              <a:avLst/>
            </a:prstGeom>
          </p:spPr>
        </p:pic>
      </p:grpSp>
    </p:spTree>
    <p:extLst>
      <p:ext uri="{BB962C8B-B14F-4D97-AF65-F5344CB8AC3E}">
        <p14:creationId xmlns:p14="http://schemas.microsoft.com/office/powerpoint/2010/main" val="23913852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11" name="object 2">
            <a:extLst>
              <a:ext uri="{FF2B5EF4-FFF2-40B4-BE49-F238E27FC236}">
                <a16:creationId xmlns:a16="http://schemas.microsoft.com/office/drawing/2014/main" id="{248CA032-B7CF-AC47-80C3-3DC0FECADE87}"/>
              </a:ext>
            </a:extLst>
          </p:cNvPr>
          <p:cNvSpPr/>
          <p:nvPr userDrawn="1"/>
        </p:nvSpPr>
        <p:spPr>
          <a:xfrm>
            <a:off x="727227" y="10202309"/>
            <a:ext cx="1576070" cy="511175"/>
          </a:xfrm>
          <a:custGeom>
            <a:avLst/>
            <a:gdLst/>
            <a:ahLst/>
            <a:cxnLst/>
            <a:rect l="l" t="t" r="r" b="b"/>
            <a:pathLst>
              <a:path w="1576070" h="511175">
                <a:moveTo>
                  <a:pt x="441172" y="241312"/>
                </a:moveTo>
                <a:lnTo>
                  <a:pt x="435267" y="179641"/>
                </a:lnTo>
                <a:lnTo>
                  <a:pt x="418414" y="127673"/>
                </a:lnTo>
                <a:lnTo>
                  <a:pt x="392747" y="86601"/>
                </a:lnTo>
                <a:lnTo>
                  <a:pt x="391845" y="85153"/>
                </a:lnTo>
                <a:lnTo>
                  <a:pt x="356819" y="51803"/>
                </a:lnTo>
                <a:lnTo>
                  <a:pt x="322008" y="30734"/>
                </a:lnTo>
                <a:lnTo>
                  <a:pt x="322008" y="245008"/>
                </a:lnTo>
                <a:lnTo>
                  <a:pt x="316547" y="299389"/>
                </a:lnTo>
                <a:lnTo>
                  <a:pt x="300736" y="343433"/>
                </a:lnTo>
                <a:lnTo>
                  <a:pt x="275463" y="377329"/>
                </a:lnTo>
                <a:lnTo>
                  <a:pt x="241617" y="401231"/>
                </a:lnTo>
                <a:lnTo>
                  <a:pt x="200088" y="415315"/>
                </a:lnTo>
                <a:lnTo>
                  <a:pt x="151752" y="419722"/>
                </a:lnTo>
                <a:lnTo>
                  <a:pt x="141351" y="419684"/>
                </a:lnTo>
                <a:lnTo>
                  <a:pt x="130746" y="419442"/>
                </a:lnTo>
                <a:lnTo>
                  <a:pt x="120827" y="418769"/>
                </a:lnTo>
                <a:lnTo>
                  <a:pt x="112496" y="417474"/>
                </a:lnTo>
                <a:lnTo>
                  <a:pt x="112496" y="91033"/>
                </a:lnTo>
                <a:lnTo>
                  <a:pt x="121119" y="89408"/>
                </a:lnTo>
                <a:lnTo>
                  <a:pt x="132499" y="87985"/>
                </a:lnTo>
                <a:lnTo>
                  <a:pt x="146659" y="86982"/>
                </a:lnTo>
                <a:lnTo>
                  <a:pt x="163601" y="86601"/>
                </a:lnTo>
                <a:lnTo>
                  <a:pt x="209257" y="90881"/>
                </a:lnTo>
                <a:lnTo>
                  <a:pt x="248094" y="103809"/>
                </a:lnTo>
                <a:lnTo>
                  <a:pt x="279450" y="125552"/>
                </a:lnTo>
                <a:lnTo>
                  <a:pt x="302653" y="156235"/>
                </a:lnTo>
                <a:lnTo>
                  <a:pt x="317055" y="196011"/>
                </a:lnTo>
                <a:lnTo>
                  <a:pt x="322008" y="245008"/>
                </a:lnTo>
                <a:lnTo>
                  <a:pt x="322008" y="30734"/>
                </a:lnTo>
                <a:lnTo>
                  <a:pt x="318211" y="28422"/>
                </a:lnTo>
                <a:lnTo>
                  <a:pt x="272313" y="12306"/>
                </a:lnTo>
                <a:lnTo>
                  <a:pt x="217411" y="2997"/>
                </a:lnTo>
                <a:lnTo>
                  <a:pt x="151752" y="0"/>
                </a:lnTo>
                <a:lnTo>
                  <a:pt x="110134" y="685"/>
                </a:lnTo>
                <a:lnTo>
                  <a:pt x="70319" y="2768"/>
                </a:lnTo>
                <a:lnTo>
                  <a:pt x="33286" y="6235"/>
                </a:lnTo>
                <a:lnTo>
                  <a:pt x="0" y="11099"/>
                </a:lnTo>
                <a:lnTo>
                  <a:pt x="0" y="500392"/>
                </a:lnTo>
                <a:lnTo>
                  <a:pt x="23342" y="503123"/>
                </a:lnTo>
                <a:lnTo>
                  <a:pt x="52374" y="505485"/>
                </a:lnTo>
                <a:lnTo>
                  <a:pt x="87236" y="507161"/>
                </a:lnTo>
                <a:lnTo>
                  <a:pt x="128054" y="507796"/>
                </a:lnTo>
                <a:lnTo>
                  <a:pt x="184556" y="505294"/>
                </a:lnTo>
                <a:lnTo>
                  <a:pt x="236435" y="497713"/>
                </a:lnTo>
                <a:lnTo>
                  <a:pt x="283171" y="484936"/>
                </a:lnTo>
                <a:lnTo>
                  <a:pt x="324205" y="466864"/>
                </a:lnTo>
                <a:lnTo>
                  <a:pt x="359029" y="443407"/>
                </a:lnTo>
                <a:lnTo>
                  <a:pt x="382054" y="419722"/>
                </a:lnTo>
                <a:lnTo>
                  <a:pt x="385749" y="415925"/>
                </a:lnTo>
                <a:lnTo>
                  <a:pt x="408393" y="382181"/>
                </a:lnTo>
                <a:lnTo>
                  <a:pt x="425894" y="341972"/>
                </a:lnTo>
                <a:lnTo>
                  <a:pt x="437172" y="295097"/>
                </a:lnTo>
                <a:lnTo>
                  <a:pt x="441172" y="241312"/>
                </a:lnTo>
                <a:close/>
              </a:path>
              <a:path w="1576070" h="511175">
                <a:moveTo>
                  <a:pt x="827582" y="502602"/>
                </a:moveTo>
                <a:lnTo>
                  <a:pt x="826503" y="478307"/>
                </a:lnTo>
                <a:lnTo>
                  <a:pt x="825550" y="450888"/>
                </a:lnTo>
                <a:lnTo>
                  <a:pt x="824865" y="420268"/>
                </a:lnTo>
                <a:lnTo>
                  <a:pt x="824611" y="386397"/>
                </a:lnTo>
                <a:lnTo>
                  <a:pt x="824611" y="140639"/>
                </a:lnTo>
                <a:lnTo>
                  <a:pt x="712089" y="140639"/>
                </a:lnTo>
                <a:lnTo>
                  <a:pt x="712089" y="365671"/>
                </a:lnTo>
                <a:lnTo>
                  <a:pt x="710641" y="373811"/>
                </a:lnTo>
                <a:lnTo>
                  <a:pt x="688695" y="406768"/>
                </a:lnTo>
                <a:lnTo>
                  <a:pt x="651395" y="419722"/>
                </a:lnTo>
                <a:lnTo>
                  <a:pt x="625627" y="413918"/>
                </a:lnTo>
                <a:lnTo>
                  <a:pt x="607910" y="397230"/>
                </a:lnTo>
                <a:lnTo>
                  <a:pt x="597687" y="370674"/>
                </a:lnTo>
                <a:lnTo>
                  <a:pt x="594398" y="335330"/>
                </a:lnTo>
                <a:lnTo>
                  <a:pt x="594398" y="140639"/>
                </a:lnTo>
                <a:lnTo>
                  <a:pt x="481888" y="140639"/>
                </a:lnTo>
                <a:lnTo>
                  <a:pt x="481888" y="353072"/>
                </a:lnTo>
                <a:lnTo>
                  <a:pt x="488022" y="412394"/>
                </a:lnTo>
                <a:lnTo>
                  <a:pt x="505383" y="456869"/>
                </a:lnTo>
                <a:lnTo>
                  <a:pt x="532409" y="487451"/>
                </a:lnTo>
                <a:lnTo>
                  <a:pt x="567537" y="505091"/>
                </a:lnTo>
                <a:lnTo>
                  <a:pt x="609206" y="510768"/>
                </a:lnTo>
                <a:lnTo>
                  <a:pt x="652399" y="504634"/>
                </a:lnTo>
                <a:lnTo>
                  <a:pt x="684987" y="489483"/>
                </a:lnTo>
                <a:lnTo>
                  <a:pt x="707986" y="470154"/>
                </a:lnTo>
                <a:lnTo>
                  <a:pt x="722452" y="451535"/>
                </a:lnTo>
                <a:lnTo>
                  <a:pt x="724674" y="451535"/>
                </a:lnTo>
                <a:lnTo>
                  <a:pt x="729869" y="502602"/>
                </a:lnTo>
                <a:lnTo>
                  <a:pt x="827582" y="502602"/>
                </a:lnTo>
                <a:close/>
              </a:path>
              <a:path w="1576070" h="511175">
                <a:moveTo>
                  <a:pt x="1244155" y="318274"/>
                </a:moveTo>
                <a:lnTo>
                  <a:pt x="1238161" y="266484"/>
                </a:lnTo>
                <a:lnTo>
                  <a:pt x="1220889" y="221424"/>
                </a:lnTo>
                <a:lnTo>
                  <a:pt x="1193355" y="184315"/>
                </a:lnTo>
                <a:lnTo>
                  <a:pt x="1156652" y="156324"/>
                </a:lnTo>
                <a:lnTo>
                  <a:pt x="1127175" y="144729"/>
                </a:lnTo>
                <a:lnTo>
                  <a:pt x="1127175" y="321259"/>
                </a:lnTo>
                <a:lnTo>
                  <a:pt x="1122210" y="365747"/>
                </a:lnTo>
                <a:lnTo>
                  <a:pt x="1107948" y="400088"/>
                </a:lnTo>
                <a:lnTo>
                  <a:pt x="1085354" y="422224"/>
                </a:lnTo>
                <a:lnTo>
                  <a:pt x="1055395" y="430072"/>
                </a:lnTo>
                <a:lnTo>
                  <a:pt x="1054658" y="430072"/>
                </a:lnTo>
                <a:lnTo>
                  <a:pt x="1023213" y="421817"/>
                </a:lnTo>
                <a:lnTo>
                  <a:pt x="1000252" y="399072"/>
                </a:lnTo>
                <a:lnTo>
                  <a:pt x="986155" y="364807"/>
                </a:lnTo>
                <a:lnTo>
                  <a:pt x="981367" y="322008"/>
                </a:lnTo>
                <a:lnTo>
                  <a:pt x="985443" y="282206"/>
                </a:lnTo>
                <a:lnTo>
                  <a:pt x="998397" y="247332"/>
                </a:lnTo>
                <a:lnTo>
                  <a:pt x="1021359" y="222580"/>
                </a:lnTo>
                <a:lnTo>
                  <a:pt x="1055395" y="213169"/>
                </a:lnTo>
                <a:lnTo>
                  <a:pt x="1088174" y="222580"/>
                </a:lnTo>
                <a:lnTo>
                  <a:pt x="1110449" y="247230"/>
                </a:lnTo>
                <a:lnTo>
                  <a:pt x="1123149" y="281889"/>
                </a:lnTo>
                <a:lnTo>
                  <a:pt x="1127175" y="321259"/>
                </a:lnTo>
                <a:lnTo>
                  <a:pt x="1127175" y="144729"/>
                </a:lnTo>
                <a:lnTo>
                  <a:pt x="1111783" y="138658"/>
                </a:lnTo>
                <a:lnTo>
                  <a:pt x="1059827" y="132511"/>
                </a:lnTo>
                <a:lnTo>
                  <a:pt x="1012253" y="136982"/>
                </a:lnTo>
                <a:lnTo>
                  <a:pt x="970229" y="150050"/>
                </a:lnTo>
                <a:lnTo>
                  <a:pt x="934402" y="171119"/>
                </a:lnTo>
                <a:lnTo>
                  <a:pt x="905408" y="199644"/>
                </a:lnTo>
                <a:lnTo>
                  <a:pt x="883894" y="235051"/>
                </a:lnTo>
                <a:lnTo>
                  <a:pt x="870508" y="276745"/>
                </a:lnTo>
                <a:lnTo>
                  <a:pt x="865911" y="324192"/>
                </a:lnTo>
                <a:lnTo>
                  <a:pt x="872426" y="378625"/>
                </a:lnTo>
                <a:lnTo>
                  <a:pt x="890930" y="424548"/>
                </a:lnTo>
                <a:lnTo>
                  <a:pt x="919848" y="461340"/>
                </a:lnTo>
                <a:lnTo>
                  <a:pt x="957580" y="488378"/>
                </a:lnTo>
                <a:lnTo>
                  <a:pt x="1002538" y="505066"/>
                </a:lnTo>
                <a:lnTo>
                  <a:pt x="1053160" y="510755"/>
                </a:lnTo>
                <a:lnTo>
                  <a:pt x="1053909" y="510755"/>
                </a:lnTo>
                <a:lnTo>
                  <a:pt x="1094740" y="507009"/>
                </a:lnTo>
                <a:lnTo>
                  <a:pt x="1133703" y="495655"/>
                </a:lnTo>
                <a:lnTo>
                  <a:pt x="1169187" y="476491"/>
                </a:lnTo>
                <a:lnTo>
                  <a:pt x="1199578" y="449364"/>
                </a:lnTo>
                <a:lnTo>
                  <a:pt x="1223276" y="414070"/>
                </a:lnTo>
                <a:lnTo>
                  <a:pt x="1238669" y="370433"/>
                </a:lnTo>
                <a:lnTo>
                  <a:pt x="1244155" y="318274"/>
                </a:lnTo>
                <a:close/>
              </a:path>
              <a:path w="1576070" h="511175">
                <a:moveTo>
                  <a:pt x="1575854" y="146558"/>
                </a:moveTo>
                <a:lnTo>
                  <a:pt x="1556600" y="140614"/>
                </a:lnTo>
                <a:lnTo>
                  <a:pt x="1535125" y="136194"/>
                </a:lnTo>
                <a:lnTo>
                  <a:pt x="1512557" y="133451"/>
                </a:lnTo>
                <a:lnTo>
                  <a:pt x="1489964" y="132499"/>
                </a:lnTo>
                <a:lnTo>
                  <a:pt x="1436077" y="137604"/>
                </a:lnTo>
                <a:lnTo>
                  <a:pt x="1389964" y="152133"/>
                </a:lnTo>
                <a:lnTo>
                  <a:pt x="1351838" y="174917"/>
                </a:lnTo>
                <a:lnTo>
                  <a:pt x="1321866" y="204762"/>
                </a:lnTo>
                <a:lnTo>
                  <a:pt x="1300238" y="240499"/>
                </a:lnTo>
                <a:lnTo>
                  <a:pt x="1287132" y="280949"/>
                </a:lnTo>
                <a:lnTo>
                  <a:pt x="1282712" y="324942"/>
                </a:lnTo>
                <a:lnTo>
                  <a:pt x="1287195" y="371144"/>
                </a:lnTo>
                <a:lnTo>
                  <a:pt x="1300264" y="411645"/>
                </a:lnTo>
                <a:lnTo>
                  <a:pt x="1321346" y="445947"/>
                </a:lnTo>
                <a:lnTo>
                  <a:pt x="1349870" y="473532"/>
                </a:lnTo>
                <a:lnTo>
                  <a:pt x="1385277" y="493864"/>
                </a:lnTo>
                <a:lnTo>
                  <a:pt x="1426984" y="506450"/>
                </a:lnTo>
                <a:lnTo>
                  <a:pt x="1474431" y="510755"/>
                </a:lnTo>
                <a:lnTo>
                  <a:pt x="1505470" y="509460"/>
                </a:lnTo>
                <a:lnTo>
                  <a:pt x="1556994" y="500468"/>
                </a:lnTo>
                <a:lnTo>
                  <a:pt x="1561782" y="410832"/>
                </a:lnTo>
                <a:lnTo>
                  <a:pt x="1548282" y="415810"/>
                </a:lnTo>
                <a:lnTo>
                  <a:pt x="1533194" y="419531"/>
                </a:lnTo>
                <a:lnTo>
                  <a:pt x="1516278" y="421868"/>
                </a:lnTo>
                <a:lnTo>
                  <a:pt x="1497355" y="422681"/>
                </a:lnTo>
                <a:lnTo>
                  <a:pt x="1458760" y="416090"/>
                </a:lnTo>
                <a:lnTo>
                  <a:pt x="1427226" y="396582"/>
                </a:lnTo>
                <a:lnTo>
                  <a:pt x="1405966" y="364591"/>
                </a:lnTo>
                <a:lnTo>
                  <a:pt x="1398155" y="320522"/>
                </a:lnTo>
                <a:lnTo>
                  <a:pt x="1404683" y="279692"/>
                </a:lnTo>
                <a:lnTo>
                  <a:pt x="1424178" y="247599"/>
                </a:lnTo>
                <a:lnTo>
                  <a:pt x="1454924" y="226606"/>
                </a:lnTo>
                <a:lnTo>
                  <a:pt x="1495171" y="219087"/>
                </a:lnTo>
                <a:lnTo>
                  <a:pt x="1515630" y="219989"/>
                </a:lnTo>
                <a:lnTo>
                  <a:pt x="1532737" y="222427"/>
                </a:lnTo>
                <a:lnTo>
                  <a:pt x="1546796" y="225971"/>
                </a:lnTo>
                <a:lnTo>
                  <a:pt x="1558086" y="230212"/>
                </a:lnTo>
                <a:lnTo>
                  <a:pt x="1575854" y="146558"/>
                </a:lnTo>
                <a:close/>
              </a:path>
            </a:pathLst>
          </a:custGeom>
          <a:solidFill>
            <a:srgbClr val="000000"/>
          </a:solidFill>
        </p:spPr>
        <p:txBody>
          <a:bodyPr wrap="square" lIns="0" tIns="0" rIns="0" bIns="0" rtlCol="0"/>
          <a:lstStyle/>
          <a:p>
            <a:endParaRPr/>
          </a:p>
        </p:txBody>
      </p:sp>
      <p:sp>
        <p:nvSpPr>
          <p:cNvPr id="12" name="object 3">
            <a:extLst>
              <a:ext uri="{FF2B5EF4-FFF2-40B4-BE49-F238E27FC236}">
                <a16:creationId xmlns:a16="http://schemas.microsoft.com/office/drawing/2014/main" id="{AB72D184-1BCC-8E4D-AB97-E7C9B55D20C7}"/>
              </a:ext>
            </a:extLst>
          </p:cNvPr>
          <p:cNvSpPr/>
          <p:nvPr userDrawn="1"/>
        </p:nvSpPr>
        <p:spPr>
          <a:xfrm>
            <a:off x="2412348" y="10245307"/>
            <a:ext cx="378460" cy="469900"/>
          </a:xfrm>
          <a:custGeom>
            <a:avLst/>
            <a:gdLst/>
            <a:ahLst/>
            <a:cxnLst/>
            <a:rect l="l" t="t" r="r" b="b"/>
            <a:pathLst>
              <a:path w="378460" h="469900">
                <a:moveTo>
                  <a:pt x="377967" y="0"/>
                </a:moveTo>
                <a:lnTo>
                  <a:pt x="273688" y="0"/>
                </a:lnTo>
                <a:lnTo>
                  <a:pt x="273688" y="266117"/>
                </a:lnTo>
                <a:lnTo>
                  <a:pt x="268116" y="319317"/>
                </a:lnTo>
                <a:lnTo>
                  <a:pt x="251744" y="356757"/>
                </a:lnTo>
                <a:lnTo>
                  <a:pt x="225083" y="378889"/>
                </a:lnTo>
                <a:lnTo>
                  <a:pt x="188643" y="386166"/>
                </a:lnTo>
                <a:lnTo>
                  <a:pt x="152992" y="378600"/>
                </a:lnTo>
                <a:lnTo>
                  <a:pt x="126738" y="355987"/>
                </a:lnTo>
                <a:lnTo>
                  <a:pt x="110518" y="318451"/>
                </a:lnTo>
                <a:lnTo>
                  <a:pt x="104970" y="266117"/>
                </a:lnTo>
                <a:lnTo>
                  <a:pt x="104970" y="0"/>
                </a:lnTo>
                <a:lnTo>
                  <a:pt x="0" y="0"/>
                </a:lnTo>
                <a:lnTo>
                  <a:pt x="0" y="257897"/>
                </a:lnTo>
                <a:lnTo>
                  <a:pt x="4140" y="316080"/>
                </a:lnTo>
                <a:lnTo>
                  <a:pt x="16320" y="364420"/>
                </a:lnTo>
                <a:lnTo>
                  <a:pt x="36180" y="403244"/>
                </a:lnTo>
                <a:lnTo>
                  <a:pt x="63360" y="432875"/>
                </a:lnTo>
                <a:lnTo>
                  <a:pt x="97498" y="453638"/>
                </a:lnTo>
                <a:lnTo>
                  <a:pt x="138234" y="465858"/>
                </a:lnTo>
                <a:lnTo>
                  <a:pt x="185209" y="469860"/>
                </a:lnTo>
                <a:lnTo>
                  <a:pt x="233897" y="465682"/>
                </a:lnTo>
                <a:lnTo>
                  <a:pt x="276216" y="453068"/>
                </a:lnTo>
                <a:lnTo>
                  <a:pt x="311756" y="431899"/>
                </a:lnTo>
                <a:lnTo>
                  <a:pt x="340111" y="402056"/>
                </a:lnTo>
                <a:lnTo>
                  <a:pt x="360870" y="363417"/>
                </a:lnTo>
                <a:lnTo>
                  <a:pt x="373625" y="315865"/>
                </a:lnTo>
                <a:lnTo>
                  <a:pt x="377967" y="259280"/>
                </a:lnTo>
                <a:lnTo>
                  <a:pt x="377967" y="0"/>
                </a:lnTo>
                <a:close/>
              </a:path>
            </a:pathLst>
          </a:custGeom>
          <a:solidFill>
            <a:srgbClr val="000000"/>
          </a:solidFill>
        </p:spPr>
        <p:txBody>
          <a:bodyPr wrap="square" lIns="0" tIns="0" rIns="0" bIns="0" rtlCol="0"/>
          <a:lstStyle/>
          <a:p>
            <a:endParaRPr/>
          </a:p>
        </p:txBody>
      </p:sp>
      <p:grpSp>
        <p:nvGrpSpPr>
          <p:cNvPr id="13" name="object 4">
            <a:extLst>
              <a:ext uri="{FF2B5EF4-FFF2-40B4-BE49-F238E27FC236}">
                <a16:creationId xmlns:a16="http://schemas.microsoft.com/office/drawing/2014/main" id="{A2800012-DA06-CF45-A47A-D4B30EA37B75}"/>
              </a:ext>
            </a:extLst>
          </p:cNvPr>
          <p:cNvGrpSpPr/>
          <p:nvPr userDrawn="1"/>
        </p:nvGrpSpPr>
        <p:grpSpPr>
          <a:xfrm>
            <a:off x="2842727" y="10117702"/>
            <a:ext cx="427355" cy="597535"/>
            <a:chOff x="2842727" y="10117702"/>
            <a:chExt cx="427355" cy="597535"/>
          </a:xfrm>
        </p:grpSpPr>
        <p:sp>
          <p:nvSpPr>
            <p:cNvPr id="14" name="object 5">
              <a:extLst>
                <a:ext uri="{FF2B5EF4-FFF2-40B4-BE49-F238E27FC236}">
                  <a16:creationId xmlns:a16="http://schemas.microsoft.com/office/drawing/2014/main" id="{039AC548-D805-B546-AF98-3B421C054969}"/>
                </a:ext>
              </a:extLst>
            </p:cNvPr>
            <p:cNvSpPr/>
            <p:nvPr/>
          </p:nvSpPr>
          <p:spPr>
            <a:xfrm>
              <a:off x="2842727" y="10237764"/>
              <a:ext cx="366395" cy="477520"/>
            </a:xfrm>
            <a:custGeom>
              <a:avLst/>
              <a:gdLst/>
              <a:ahLst/>
              <a:cxnLst/>
              <a:rect l="l" t="t" r="r" b="b"/>
              <a:pathLst>
                <a:path w="366394" h="477520">
                  <a:moveTo>
                    <a:pt x="252421" y="0"/>
                  </a:moveTo>
                  <a:lnTo>
                    <a:pt x="206913" y="3226"/>
                  </a:lnTo>
                  <a:lnTo>
                    <a:pt x="164136" y="12810"/>
                  </a:lnTo>
                  <a:lnTo>
                    <a:pt x="124791" y="28603"/>
                  </a:lnTo>
                  <a:lnTo>
                    <a:pt x="89578" y="50459"/>
                  </a:lnTo>
                  <a:lnTo>
                    <a:pt x="59197" y="78232"/>
                  </a:lnTo>
                  <a:lnTo>
                    <a:pt x="34348" y="111776"/>
                  </a:lnTo>
                  <a:lnTo>
                    <a:pt x="15732" y="150943"/>
                  </a:lnTo>
                  <a:lnTo>
                    <a:pt x="4049" y="195587"/>
                  </a:lnTo>
                  <a:lnTo>
                    <a:pt x="0" y="245563"/>
                  </a:lnTo>
                  <a:lnTo>
                    <a:pt x="3849" y="293331"/>
                  </a:lnTo>
                  <a:lnTo>
                    <a:pt x="15359" y="337340"/>
                  </a:lnTo>
                  <a:lnTo>
                    <a:pt x="34475" y="376785"/>
                  </a:lnTo>
                  <a:lnTo>
                    <a:pt x="61138" y="410861"/>
                  </a:lnTo>
                  <a:lnTo>
                    <a:pt x="95292" y="438765"/>
                  </a:lnTo>
                  <a:lnTo>
                    <a:pt x="136882" y="459692"/>
                  </a:lnTo>
                  <a:lnTo>
                    <a:pt x="185849" y="472838"/>
                  </a:lnTo>
                  <a:lnTo>
                    <a:pt x="242139" y="477399"/>
                  </a:lnTo>
                  <a:lnTo>
                    <a:pt x="281711" y="475535"/>
                  </a:lnTo>
                  <a:lnTo>
                    <a:pt x="315367" y="470716"/>
                  </a:lnTo>
                  <a:lnTo>
                    <a:pt x="342072" y="464093"/>
                  </a:lnTo>
                  <a:lnTo>
                    <a:pt x="360795" y="456823"/>
                  </a:lnTo>
                  <a:lnTo>
                    <a:pt x="345036" y="375213"/>
                  </a:lnTo>
                  <a:lnTo>
                    <a:pt x="327174" y="381031"/>
                  </a:lnTo>
                  <a:lnTo>
                    <a:pt x="305583" y="385825"/>
                  </a:lnTo>
                  <a:lnTo>
                    <a:pt x="281936" y="389081"/>
                  </a:lnTo>
                  <a:lnTo>
                    <a:pt x="257908" y="390281"/>
                  </a:lnTo>
                  <a:lnTo>
                    <a:pt x="206680" y="383477"/>
                  </a:lnTo>
                  <a:lnTo>
                    <a:pt x="165463" y="363832"/>
                  </a:lnTo>
                  <a:lnTo>
                    <a:pt x="135046" y="332499"/>
                  </a:lnTo>
                  <a:lnTo>
                    <a:pt x="116217" y="290629"/>
                  </a:lnTo>
                  <a:lnTo>
                    <a:pt x="109766" y="239374"/>
                  </a:lnTo>
                  <a:lnTo>
                    <a:pt x="117134" y="183960"/>
                  </a:lnTo>
                  <a:lnTo>
                    <a:pt x="137767" y="141083"/>
                  </a:lnTo>
                  <a:lnTo>
                    <a:pt x="169464" y="110615"/>
                  </a:lnTo>
                  <a:lnTo>
                    <a:pt x="210018" y="92429"/>
                  </a:lnTo>
                  <a:lnTo>
                    <a:pt x="257227" y="86395"/>
                  </a:lnTo>
                  <a:lnTo>
                    <a:pt x="283580" y="87824"/>
                  </a:lnTo>
                  <a:lnTo>
                    <a:pt x="307041" y="91638"/>
                  </a:lnTo>
                  <a:lnTo>
                    <a:pt x="327548" y="97129"/>
                  </a:lnTo>
                  <a:lnTo>
                    <a:pt x="345036" y="103588"/>
                  </a:lnTo>
                  <a:lnTo>
                    <a:pt x="366302" y="20575"/>
                  </a:lnTo>
                  <a:lnTo>
                    <a:pt x="348314" y="13309"/>
                  </a:lnTo>
                  <a:lnTo>
                    <a:pt x="322736" y="6686"/>
                  </a:lnTo>
                  <a:lnTo>
                    <a:pt x="290470" y="1864"/>
                  </a:lnTo>
                  <a:lnTo>
                    <a:pt x="252421" y="0"/>
                  </a:lnTo>
                  <a:close/>
                </a:path>
              </a:pathLst>
            </a:custGeom>
            <a:solidFill>
              <a:srgbClr val="000000"/>
            </a:solidFill>
          </p:spPr>
          <p:txBody>
            <a:bodyPr wrap="square" lIns="0" tIns="0" rIns="0" bIns="0" rtlCol="0"/>
            <a:lstStyle/>
            <a:p>
              <a:endParaRPr/>
            </a:p>
          </p:txBody>
        </p:sp>
        <p:pic>
          <p:nvPicPr>
            <p:cNvPr id="15" name="object 6">
              <a:extLst>
                <a:ext uri="{FF2B5EF4-FFF2-40B4-BE49-F238E27FC236}">
                  <a16:creationId xmlns:a16="http://schemas.microsoft.com/office/drawing/2014/main" id="{DAA5A1C9-3FFD-F741-93B2-F1CDA55129CC}"/>
                </a:ext>
              </a:extLst>
            </p:cNvPr>
            <p:cNvPicPr/>
            <p:nvPr/>
          </p:nvPicPr>
          <p:blipFill>
            <a:blip r:embed="rId2" cstate="email">
              <a:extLst>
                <a:ext uri="{28A0092B-C50C-407E-A947-70E740481C1C}">
                  <a14:useLocalDpi xmlns:a14="http://schemas.microsoft.com/office/drawing/2010/main"/>
                </a:ext>
              </a:extLst>
            </a:blip>
            <a:stretch>
              <a:fillRect/>
            </a:stretch>
          </p:blipFill>
          <p:spPr>
            <a:xfrm>
              <a:off x="3157442" y="10117702"/>
              <a:ext cx="112300" cy="112268"/>
            </a:xfrm>
            <a:prstGeom prst="rect">
              <a:avLst/>
            </a:prstGeom>
          </p:spPr>
        </p:pic>
      </p:grpSp>
      <p:sp>
        <p:nvSpPr>
          <p:cNvPr id="16" name="object 7">
            <a:extLst>
              <a:ext uri="{FF2B5EF4-FFF2-40B4-BE49-F238E27FC236}">
                <a16:creationId xmlns:a16="http://schemas.microsoft.com/office/drawing/2014/main" id="{2AF2BE2F-4D9A-CF4D-AF78-BAD6CC1B2837}"/>
              </a:ext>
            </a:extLst>
          </p:cNvPr>
          <p:cNvSpPr/>
          <p:nvPr userDrawn="1"/>
        </p:nvSpPr>
        <p:spPr>
          <a:xfrm>
            <a:off x="17840597" y="656116"/>
            <a:ext cx="2243455" cy="1060450"/>
          </a:xfrm>
          <a:custGeom>
            <a:avLst/>
            <a:gdLst/>
            <a:ahLst/>
            <a:cxnLst/>
            <a:rect l="l" t="t" r="r" b="b"/>
            <a:pathLst>
              <a:path w="2243455" h="1060450">
                <a:moveTo>
                  <a:pt x="2243429" y="0"/>
                </a:moveTo>
                <a:lnTo>
                  <a:pt x="0" y="0"/>
                </a:lnTo>
                <a:lnTo>
                  <a:pt x="0" y="1059999"/>
                </a:lnTo>
                <a:lnTo>
                  <a:pt x="2243429" y="1059999"/>
                </a:lnTo>
                <a:lnTo>
                  <a:pt x="2243429" y="0"/>
                </a:lnTo>
                <a:close/>
              </a:path>
            </a:pathLst>
          </a:custGeom>
          <a:solidFill>
            <a:srgbClr val="257CE1"/>
          </a:solidFill>
        </p:spPr>
        <p:txBody>
          <a:bodyPr wrap="square" lIns="0" tIns="0" rIns="0" bIns="0" rtlCol="0"/>
          <a:lstStyle/>
          <a:p>
            <a:endParaRPr/>
          </a:p>
        </p:txBody>
      </p:sp>
      <p:sp>
        <p:nvSpPr>
          <p:cNvPr id="18" name="Marcador de texto 17">
            <a:extLst>
              <a:ext uri="{FF2B5EF4-FFF2-40B4-BE49-F238E27FC236}">
                <a16:creationId xmlns:a16="http://schemas.microsoft.com/office/drawing/2014/main" id="{E6AC5AA0-C4FD-A742-898F-2F81DD6B4DF8}"/>
              </a:ext>
            </a:extLst>
          </p:cNvPr>
          <p:cNvSpPr>
            <a:spLocks noGrp="1"/>
          </p:cNvSpPr>
          <p:nvPr>
            <p:ph type="body" sz="quarter" idx="10"/>
          </p:nvPr>
        </p:nvSpPr>
        <p:spPr>
          <a:xfrm>
            <a:off x="727227" y="755454"/>
            <a:ext cx="16792423" cy="738664"/>
          </a:xfrm>
        </p:spPr>
        <p:txBody>
          <a:bodyPr/>
          <a:lstStyle>
            <a:lvl1pPr algn="r">
              <a:defRPr sz="4800" b="1">
                <a:latin typeface="Arial" panose="020B0604020202020204" pitchFamily="34" charset="0"/>
                <a:cs typeface="Arial" panose="020B0604020202020204" pitchFamily="34" charset="0"/>
              </a:defRPr>
            </a:lvl1pPr>
          </a:lstStyle>
          <a:p>
            <a:r>
              <a:rPr lang="es-ES" dirty="0"/>
              <a:t>Editar los estilos de texto del patrón</a:t>
            </a:r>
            <a:endParaRPr lang="es-CL"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12314421" y="714594"/>
            <a:ext cx="5259705" cy="915669"/>
          </a:xfrm>
          <a:prstGeom prst="rect">
            <a:avLst/>
          </a:prstGeom>
        </p:spPr>
        <p:txBody>
          <a:bodyPr wrap="square" lIns="0" tIns="0" rIns="0" bIns="0">
            <a:spAutoFit/>
          </a:bodyPr>
          <a:lstStyle>
            <a:lvl1pPr>
              <a:defRPr sz="5800" b="1" i="0">
                <a:solidFill>
                  <a:schemeClr val="tx1"/>
                </a:solidFill>
                <a:latin typeface="Arial"/>
                <a:cs typeface="Arial"/>
              </a:defRPr>
            </a:lvl1pPr>
          </a:lstStyle>
          <a:p>
            <a:endParaRPr/>
          </a:p>
        </p:txBody>
      </p:sp>
      <p:sp>
        <p:nvSpPr>
          <p:cNvPr id="3" name="Holder 3"/>
          <p:cNvSpPr>
            <a:spLocks noGrp="1"/>
          </p:cNvSpPr>
          <p:nvPr>
            <p:ph type="body" idx="1"/>
          </p:nvPr>
        </p:nvSpPr>
        <p:spPr>
          <a:xfrm>
            <a:off x="1005205" y="2601150"/>
            <a:ext cx="18093690" cy="7464171"/>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6835394" y="10517696"/>
            <a:ext cx="6433312" cy="565467"/>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1005205" y="10517696"/>
            <a:ext cx="4623943" cy="565467"/>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7/14/2023</a:t>
            </a:fld>
            <a:endParaRPr lang="en-US"/>
          </a:p>
        </p:txBody>
      </p:sp>
      <p:sp>
        <p:nvSpPr>
          <p:cNvPr id="6" name="Holder 6"/>
          <p:cNvSpPr>
            <a:spLocks noGrp="1"/>
          </p:cNvSpPr>
          <p:nvPr>
            <p:ph type="sldNum" sz="quarter" idx="7"/>
          </p:nvPr>
        </p:nvSpPr>
        <p:spPr>
          <a:xfrm>
            <a:off x="14474953" y="10517696"/>
            <a:ext cx="4623943" cy="565467"/>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‹Nº›</a:t>
            </a:fld>
            <a:endParaRPr/>
          </a:p>
        </p:txBody>
      </p:sp>
    </p:spTree>
  </p:cSld>
  <p:clrMap bg1="lt1" tx1="dk1" bg2="lt2" tx2="dk2" accent1="accent1" accent2="accent2" accent3="accent3" accent4="accent4" accent5="accent5" accent6="accent6" hlink="hlink" folHlink="folHlink"/>
  <p:sldLayoutIdLst>
    <p:sldLayoutId id="2147483661" r:id="rId1"/>
    <p:sldLayoutId id="2147483672" r:id="rId2"/>
    <p:sldLayoutId id="2147483662" r:id="rId3"/>
    <p:sldLayoutId id="2147483669" r:id="rId4"/>
    <p:sldLayoutId id="2147483664" r:id="rId5"/>
    <p:sldLayoutId id="2147483670" r:id="rId6"/>
    <p:sldLayoutId id="2147483677" r:id="rId7"/>
    <p:sldLayoutId id="2147483666" r:id="rId8"/>
    <p:sldLayoutId id="2147483665" r:id="rId9"/>
    <p:sldLayoutId id="2147483663" r:id="rId10"/>
    <p:sldLayoutId id="2147483673" r:id="rId11"/>
    <p:sldLayoutId id="2147483671" r:id="rId12"/>
    <p:sldLayoutId id="2147483678" r:id="rId13"/>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8.xml"/><Relationship Id="rId5" Type="http://schemas.openxmlformats.org/officeDocument/2006/relationships/image" Target="../media/image22.png"/><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8.xml"/><Relationship Id="rId4" Type="http://schemas.microsoft.com/office/2007/relationships/hdphoto" Target="../media/hdphoto2.wdp"/></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0.xml"/><Relationship Id="rId1" Type="http://schemas.openxmlformats.org/officeDocument/2006/relationships/slideLayout" Target="../slideLayouts/slideLayout8.xml"/><Relationship Id="rId5" Type="http://schemas.openxmlformats.org/officeDocument/2006/relationships/image" Target="../media/image34.svg"/><Relationship Id="rId4" Type="http://schemas.openxmlformats.org/officeDocument/2006/relationships/image" Target="../media/image3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8.xml"/><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hyperlink" Target="https://www.mysql.com/" TargetMode="External"/><Relationship Id="rId2" Type="http://schemas.openxmlformats.org/officeDocument/2006/relationships/notesSlide" Target="../notesSlides/notesSlide4.xml"/><Relationship Id="rId1" Type="http://schemas.openxmlformats.org/officeDocument/2006/relationships/slideLayout" Target="../slideLayouts/slideLayout8.xml"/><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hyperlink" Target="https://dev.mysql.com/downloads/connector/j/" TargetMode="External"/><Relationship Id="rId2" Type="http://schemas.openxmlformats.org/officeDocument/2006/relationships/notesSlide" Target="../notesSlides/notesSlide5.xml"/><Relationship Id="rId1" Type="http://schemas.openxmlformats.org/officeDocument/2006/relationships/slideLayout" Target="../slideLayouts/slideLayout8.xml"/><Relationship Id="rId6" Type="http://schemas.openxmlformats.org/officeDocument/2006/relationships/hyperlink" Target="https://dev.mysql.com/doc/workbench/en/" TargetMode="External"/><Relationship Id="rId5" Type="http://schemas.openxmlformats.org/officeDocument/2006/relationships/image" Target="../media/image19.png"/><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570841C-0ACF-DE6F-43AC-3E3396A2923B}"/>
              </a:ext>
            </a:extLst>
          </p:cNvPr>
          <p:cNvSpPr>
            <a:spLocks noGrp="1"/>
          </p:cNvSpPr>
          <p:nvPr>
            <p:ph type="ctrTitle"/>
          </p:nvPr>
        </p:nvSpPr>
        <p:spPr>
          <a:xfrm>
            <a:off x="2919730" y="7026275"/>
            <a:ext cx="11582400" cy="2339102"/>
          </a:xfrm>
        </p:spPr>
        <p:txBody>
          <a:bodyPr wrap="square" lIns="0" tIns="0" rIns="0" bIns="0" anchor="t">
            <a:spAutoFit/>
          </a:bodyPr>
          <a:lstStyle/>
          <a:p>
            <a:r>
              <a:rPr lang="es-CL" sz="3800" spc="-10" dirty="0"/>
              <a:t>EXPERIENCIA DE APRENDIZAJE 3</a:t>
            </a:r>
            <a:br>
              <a:rPr lang="es-CL" sz="3800" spc="-10" dirty="0"/>
            </a:br>
            <a:r>
              <a:rPr lang="es-CL" sz="3800" b="0" dirty="0"/>
              <a:t>INTERFAZ GRÁFICA Y CONEXIÓN A BASE DE </a:t>
            </a:r>
            <a:r>
              <a:rPr lang="es-CL" sz="3800" b="0"/>
              <a:t>DATOS</a:t>
            </a:r>
            <a:br>
              <a:rPr lang="es-CL" sz="3800" dirty="0"/>
            </a:br>
            <a:r>
              <a:rPr lang="es-CL" sz="3800" dirty="0"/>
              <a:t> Conexión a la Base de Datos</a:t>
            </a:r>
          </a:p>
        </p:txBody>
      </p:sp>
      <p:sp>
        <p:nvSpPr>
          <p:cNvPr id="3" name="Subtítulo 2">
            <a:extLst>
              <a:ext uri="{FF2B5EF4-FFF2-40B4-BE49-F238E27FC236}">
                <a16:creationId xmlns:a16="http://schemas.microsoft.com/office/drawing/2014/main" id="{B839BAB8-5980-04D6-9003-ABBE79FC69B7}"/>
              </a:ext>
            </a:extLst>
          </p:cNvPr>
          <p:cNvSpPr>
            <a:spLocks noGrp="1"/>
          </p:cNvSpPr>
          <p:nvPr>
            <p:ph type="subTitle" idx="4"/>
          </p:nvPr>
        </p:nvSpPr>
        <p:spPr>
          <a:xfrm>
            <a:off x="2926080" y="9554269"/>
            <a:ext cx="8712681" cy="430887"/>
          </a:xfrm>
        </p:spPr>
        <p:txBody>
          <a:bodyPr/>
          <a:lstStyle/>
          <a:p>
            <a:pPr marL="0" lvl="0" indent="0" algn="ctr" rtl="0">
              <a:spcBef>
                <a:spcPts val="1000"/>
              </a:spcBef>
              <a:spcAft>
                <a:spcPts val="0"/>
              </a:spcAft>
              <a:buNone/>
            </a:pPr>
            <a:r>
              <a:rPr lang="es-MX" sz="2800" dirty="0"/>
              <a:t>PGY2121-Desarrollo de Software y Escritorio</a:t>
            </a:r>
          </a:p>
        </p:txBody>
      </p:sp>
    </p:spTree>
    <p:extLst>
      <p:ext uri="{BB962C8B-B14F-4D97-AF65-F5344CB8AC3E}">
        <p14:creationId xmlns:p14="http://schemas.microsoft.com/office/powerpoint/2010/main" val="3642932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11FCC6-3B49-9D46-8B62-80E94C906F0A}"/>
              </a:ext>
            </a:extLst>
          </p:cNvPr>
          <p:cNvSpPr>
            <a:spLocks noGrp="1"/>
          </p:cNvSpPr>
          <p:nvPr>
            <p:ph type="title"/>
          </p:nvPr>
        </p:nvSpPr>
        <p:spPr/>
        <p:txBody>
          <a:bodyPr/>
          <a:lstStyle/>
          <a:p>
            <a:r>
              <a:rPr lang="es-CL" dirty="0"/>
              <a:t>Conexión a la BD</a:t>
            </a:r>
          </a:p>
        </p:txBody>
      </p:sp>
      <p:sp>
        <p:nvSpPr>
          <p:cNvPr id="9" name="Marcador de texto 3">
            <a:extLst>
              <a:ext uri="{FF2B5EF4-FFF2-40B4-BE49-F238E27FC236}">
                <a16:creationId xmlns:a16="http://schemas.microsoft.com/office/drawing/2014/main" id="{065353A1-4022-2DDA-EAE3-A14E27284EFB}"/>
              </a:ext>
            </a:extLst>
          </p:cNvPr>
          <p:cNvSpPr txBox="1">
            <a:spLocks/>
          </p:cNvSpPr>
          <p:nvPr/>
        </p:nvSpPr>
        <p:spPr>
          <a:xfrm>
            <a:off x="755650" y="1920874"/>
            <a:ext cx="18664662" cy="8673881"/>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algn="just"/>
            <a:r>
              <a:rPr lang="es-CL" sz="3600" dirty="0">
                <a:latin typeface="Arial" panose="020B0604020202020204" pitchFamily="34" charset="0"/>
                <a:cs typeface="Arial" panose="020B0604020202020204" pitchFamily="34" charset="0"/>
              </a:rPr>
              <a:t>Probemos nuestra conexión:</a:t>
            </a:r>
          </a:p>
          <a:p>
            <a:pPr algn="just"/>
            <a:endParaRPr lang="es-CL" sz="3600" dirty="0">
              <a:latin typeface="Arial" panose="020B0604020202020204" pitchFamily="34" charset="0"/>
              <a:cs typeface="Arial" panose="020B0604020202020204" pitchFamily="34" charset="0"/>
            </a:endParaRPr>
          </a:p>
          <a:p>
            <a:pPr algn="just"/>
            <a:r>
              <a:rPr lang="es-CL" sz="3600" dirty="0">
                <a:latin typeface="Arial" panose="020B0604020202020204" pitchFamily="34" charset="0"/>
                <a:cs typeface="Arial" panose="020B0604020202020204" pitchFamily="34" charset="0"/>
              </a:rPr>
              <a:t>1 Creamos un proyecto</a:t>
            </a:r>
          </a:p>
          <a:p>
            <a:pPr algn="just"/>
            <a:r>
              <a:rPr lang="es-CL" sz="3600" dirty="0">
                <a:latin typeface="Arial" panose="020B0604020202020204" pitchFamily="34" charset="0"/>
                <a:cs typeface="Arial" panose="020B0604020202020204" pitchFamily="34" charset="0"/>
              </a:rPr>
              <a:t>2 Agregamos el conector</a:t>
            </a:r>
          </a:p>
          <a:p>
            <a:pPr algn="just"/>
            <a:endParaRPr lang="es-CL" sz="3600" dirty="0">
              <a:latin typeface="Arial" panose="020B0604020202020204" pitchFamily="34" charset="0"/>
              <a:cs typeface="Arial" panose="020B0604020202020204" pitchFamily="34" charset="0"/>
            </a:endParaRPr>
          </a:p>
          <a:p>
            <a:pPr algn="just"/>
            <a:endParaRPr lang="es-CL" sz="3600" dirty="0">
              <a:latin typeface="Arial" panose="020B0604020202020204" pitchFamily="34" charset="0"/>
              <a:cs typeface="Arial" panose="020B0604020202020204" pitchFamily="34" charset="0"/>
            </a:endParaRPr>
          </a:p>
          <a:p>
            <a:pPr algn="just"/>
            <a:endParaRPr lang="es-CL" sz="3600" dirty="0">
              <a:latin typeface="Arial" panose="020B0604020202020204" pitchFamily="34" charset="0"/>
              <a:cs typeface="Arial" panose="020B0604020202020204" pitchFamily="34" charset="0"/>
            </a:endParaRPr>
          </a:p>
          <a:p>
            <a:pPr algn="just"/>
            <a:endParaRPr lang="es-CL" sz="3600" dirty="0">
              <a:latin typeface="Arial" panose="020B0604020202020204" pitchFamily="34" charset="0"/>
              <a:cs typeface="Arial" panose="020B0604020202020204" pitchFamily="34" charset="0"/>
            </a:endParaRPr>
          </a:p>
          <a:p>
            <a:pPr algn="just"/>
            <a:endParaRPr lang="es-CL" sz="3600" dirty="0">
              <a:latin typeface="Arial" panose="020B0604020202020204" pitchFamily="34" charset="0"/>
              <a:cs typeface="Arial" panose="020B0604020202020204" pitchFamily="34" charset="0"/>
            </a:endParaRPr>
          </a:p>
          <a:p>
            <a:pPr algn="just"/>
            <a:endParaRPr lang="es-CL" sz="3600" dirty="0">
              <a:latin typeface="Arial" panose="020B0604020202020204" pitchFamily="34" charset="0"/>
              <a:cs typeface="Arial" panose="020B0604020202020204" pitchFamily="34" charset="0"/>
            </a:endParaRPr>
          </a:p>
          <a:p>
            <a:pPr algn="just"/>
            <a:r>
              <a:rPr lang="es-CL" sz="3600" dirty="0">
                <a:latin typeface="Arial" panose="020B0604020202020204" pitchFamily="34" charset="0"/>
                <a:cs typeface="Arial" panose="020B0604020202020204" pitchFamily="34" charset="0"/>
              </a:rPr>
              <a:t>Requisitos previos:</a:t>
            </a:r>
          </a:p>
          <a:p>
            <a:pPr marL="342900" indent="-342900" algn="just">
              <a:buFont typeface="Arial" panose="020B0604020202020204" pitchFamily="34" charset="0"/>
              <a:buChar char="•"/>
            </a:pPr>
            <a:r>
              <a:rPr lang="es-CL" sz="3600" dirty="0">
                <a:latin typeface="Arial" panose="020B0604020202020204" pitchFamily="34" charset="0"/>
                <a:cs typeface="Arial" panose="020B0604020202020204" pitchFamily="34" charset="0"/>
              </a:rPr>
              <a:t>Tener corriendo los servidores</a:t>
            </a:r>
          </a:p>
          <a:p>
            <a:pPr algn="just"/>
            <a:r>
              <a:rPr lang="es-CL" sz="3600" dirty="0">
                <a:latin typeface="Arial" panose="020B0604020202020204" pitchFamily="34" charset="0"/>
                <a:cs typeface="Arial" panose="020B0604020202020204" pitchFamily="34" charset="0"/>
              </a:rPr>
              <a:t>      de </a:t>
            </a:r>
            <a:r>
              <a:rPr lang="es-CL" sz="3600" dirty="0" err="1">
                <a:latin typeface="Arial" panose="020B0604020202020204" pitchFamily="34" charset="0"/>
                <a:cs typeface="Arial" panose="020B0604020202020204" pitchFamily="34" charset="0"/>
              </a:rPr>
              <a:t>MySQLy</a:t>
            </a:r>
            <a:r>
              <a:rPr lang="es-CL" sz="3600" dirty="0">
                <a:latin typeface="Arial" panose="020B0604020202020204" pitchFamily="34" charset="0"/>
                <a:cs typeface="Arial" panose="020B0604020202020204" pitchFamily="34" charset="0"/>
              </a:rPr>
              <a:t> Apache</a:t>
            </a:r>
          </a:p>
          <a:p>
            <a:pPr algn="just"/>
            <a:endParaRPr lang="es-CL" sz="3600" dirty="0">
              <a:latin typeface="Arial" panose="020B0604020202020204" pitchFamily="34" charset="0"/>
              <a:cs typeface="Arial" panose="020B0604020202020204" pitchFamily="34" charset="0"/>
            </a:endParaRPr>
          </a:p>
          <a:p>
            <a:pPr algn="just"/>
            <a:endParaRPr lang="es-CL" sz="36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s-CL" sz="3600" dirty="0">
                <a:latin typeface="Arial" panose="020B0604020202020204" pitchFamily="34" charset="0"/>
                <a:cs typeface="Arial" panose="020B0604020202020204" pitchFamily="34" charset="0"/>
              </a:rPr>
              <a:t>Tener creada la base de datos</a:t>
            </a:r>
          </a:p>
          <a:p>
            <a:pPr algn="just"/>
            <a:endParaRPr lang="es-CL" sz="3600" dirty="0">
              <a:latin typeface="Arial" panose="020B0604020202020204" pitchFamily="34" charset="0"/>
              <a:cs typeface="Arial" panose="020B0604020202020204" pitchFamily="34" charset="0"/>
            </a:endParaRPr>
          </a:p>
          <a:p>
            <a:pPr algn="just"/>
            <a:endParaRPr lang="es-CL" sz="3600" dirty="0">
              <a:latin typeface="Arial" panose="020B0604020202020204" pitchFamily="34" charset="0"/>
              <a:cs typeface="Arial" panose="020B0604020202020204" pitchFamily="34" charset="0"/>
            </a:endParaRPr>
          </a:p>
          <a:p>
            <a:pPr algn="just"/>
            <a:endParaRPr lang="es-CL" sz="3600" dirty="0">
              <a:latin typeface="Arial" panose="020B0604020202020204" pitchFamily="34" charset="0"/>
              <a:cs typeface="Arial" panose="020B0604020202020204" pitchFamily="34" charset="0"/>
            </a:endParaRPr>
          </a:p>
          <a:p>
            <a:pPr algn="just"/>
            <a:endParaRPr lang="es-CL" sz="3600" dirty="0">
              <a:latin typeface="Arial" panose="020B0604020202020204" pitchFamily="34" charset="0"/>
              <a:cs typeface="Arial" panose="020B0604020202020204" pitchFamily="34" charset="0"/>
            </a:endParaRPr>
          </a:p>
          <a:p>
            <a:pPr algn="just"/>
            <a:endParaRPr lang="es-CL" sz="3600" dirty="0">
              <a:latin typeface="Arial" panose="020B0604020202020204" pitchFamily="34" charset="0"/>
              <a:cs typeface="Arial" panose="020B0604020202020204" pitchFamily="34" charset="0"/>
            </a:endParaRPr>
          </a:p>
          <a:p>
            <a:pPr algn="just"/>
            <a:endParaRPr lang="es-CL" sz="3600" dirty="0">
              <a:latin typeface="Arial" panose="020B0604020202020204" pitchFamily="34" charset="0"/>
              <a:cs typeface="Arial" panose="020B0604020202020204" pitchFamily="34" charset="0"/>
            </a:endParaRPr>
          </a:p>
          <a:p>
            <a:pPr algn="just"/>
            <a:endParaRPr lang="es-CL" sz="3600" dirty="0">
              <a:latin typeface="Arial" panose="020B0604020202020204" pitchFamily="34" charset="0"/>
              <a:cs typeface="Arial" panose="020B0604020202020204" pitchFamily="34" charset="0"/>
            </a:endParaRPr>
          </a:p>
          <a:p>
            <a:pPr algn="just"/>
            <a:endParaRPr lang="es-CL" sz="2800" b="1" dirty="0">
              <a:solidFill>
                <a:srgbClr val="FF0000"/>
              </a:solidFill>
              <a:latin typeface="LucidaSansTypewriter"/>
            </a:endParaRPr>
          </a:p>
          <a:p>
            <a:pPr algn="just"/>
            <a:r>
              <a:rPr lang="es-CL" sz="2800" b="1" dirty="0">
                <a:solidFill>
                  <a:srgbClr val="FF0000"/>
                </a:solidFill>
                <a:latin typeface="LucidaSansTypewriter"/>
              </a:rPr>
              <a:t>				</a:t>
            </a:r>
            <a:endParaRPr lang="es-CL" sz="3600" dirty="0">
              <a:latin typeface="Arial" panose="020B0604020202020204" pitchFamily="34" charset="0"/>
              <a:cs typeface="Arial" panose="020B0604020202020204" pitchFamily="34" charset="0"/>
            </a:endParaRPr>
          </a:p>
          <a:p>
            <a:pPr>
              <a:buNone/>
              <a:defRPr/>
            </a:pPr>
            <a:endParaRPr lang="es-CL" sz="3600" b="1" i="1" dirty="0">
              <a:solidFill>
                <a:schemeClr val="tx1"/>
              </a:solidFill>
              <a:latin typeface="Arial" panose="020B0604020202020204" pitchFamily="34" charset="0"/>
              <a:cs typeface="Arial" panose="020B0604020202020204" pitchFamily="34" charset="0"/>
            </a:endParaRPr>
          </a:p>
          <a:p>
            <a:pPr>
              <a:buNone/>
              <a:defRPr/>
            </a:pPr>
            <a:endParaRPr lang="es-CL" sz="3600" b="1" i="1" dirty="0">
              <a:solidFill>
                <a:schemeClr val="tx1"/>
              </a:solidFill>
              <a:latin typeface="Arial" panose="020B0604020202020204" pitchFamily="34" charset="0"/>
              <a:cs typeface="Arial" panose="020B0604020202020204" pitchFamily="34" charset="0"/>
            </a:endParaRPr>
          </a:p>
          <a:p>
            <a:pPr>
              <a:buNone/>
              <a:defRPr/>
            </a:pPr>
            <a:endParaRPr lang="es-CL" sz="3600" b="1" i="1" dirty="0">
              <a:solidFill>
                <a:schemeClr val="tx1"/>
              </a:solidFill>
              <a:latin typeface="Arial" panose="020B0604020202020204" pitchFamily="34" charset="0"/>
              <a:cs typeface="Arial" panose="020B0604020202020204" pitchFamily="34" charset="0"/>
            </a:endParaRPr>
          </a:p>
        </p:txBody>
      </p:sp>
      <p:pic>
        <p:nvPicPr>
          <p:cNvPr id="4" name="Imagen 3">
            <a:extLst>
              <a:ext uri="{FF2B5EF4-FFF2-40B4-BE49-F238E27FC236}">
                <a16:creationId xmlns:a16="http://schemas.microsoft.com/office/drawing/2014/main" id="{33344615-0FF8-1270-07B9-78A4B3261FFF}"/>
              </a:ext>
            </a:extLst>
          </p:cNvPr>
          <p:cNvPicPr>
            <a:picLocks noChangeAspect="1"/>
          </p:cNvPicPr>
          <p:nvPr/>
        </p:nvPicPr>
        <p:blipFill>
          <a:blip r:embed="rId3"/>
          <a:stretch>
            <a:fillRect/>
          </a:stretch>
        </p:blipFill>
        <p:spPr>
          <a:xfrm>
            <a:off x="8451850" y="1453258"/>
            <a:ext cx="6676858" cy="4435837"/>
          </a:xfrm>
          <a:prstGeom prst="rect">
            <a:avLst/>
          </a:prstGeom>
        </p:spPr>
      </p:pic>
      <p:pic>
        <p:nvPicPr>
          <p:cNvPr id="8" name="Imagen 7">
            <a:extLst>
              <a:ext uri="{FF2B5EF4-FFF2-40B4-BE49-F238E27FC236}">
                <a16:creationId xmlns:a16="http://schemas.microsoft.com/office/drawing/2014/main" id="{341C34DC-AD45-9AC4-F607-98CCC63604EF}"/>
              </a:ext>
            </a:extLst>
          </p:cNvPr>
          <p:cNvPicPr>
            <a:picLocks noChangeAspect="1"/>
          </p:cNvPicPr>
          <p:nvPr/>
        </p:nvPicPr>
        <p:blipFill>
          <a:blip r:embed="rId4"/>
          <a:stretch>
            <a:fillRect/>
          </a:stretch>
        </p:blipFill>
        <p:spPr>
          <a:xfrm>
            <a:off x="10737850" y="6506205"/>
            <a:ext cx="7941619" cy="2373648"/>
          </a:xfrm>
          <a:prstGeom prst="rect">
            <a:avLst/>
          </a:prstGeom>
        </p:spPr>
      </p:pic>
      <p:pic>
        <p:nvPicPr>
          <p:cNvPr id="10" name="Imagen 9">
            <a:extLst>
              <a:ext uri="{FF2B5EF4-FFF2-40B4-BE49-F238E27FC236}">
                <a16:creationId xmlns:a16="http://schemas.microsoft.com/office/drawing/2014/main" id="{C0C5F19D-3720-7003-9F6B-A9D488254362}"/>
              </a:ext>
            </a:extLst>
          </p:cNvPr>
          <p:cNvPicPr>
            <a:picLocks noChangeAspect="1"/>
          </p:cNvPicPr>
          <p:nvPr/>
        </p:nvPicPr>
        <p:blipFill>
          <a:blip r:embed="rId5"/>
          <a:stretch>
            <a:fillRect/>
          </a:stretch>
        </p:blipFill>
        <p:spPr>
          <a:xfrm>
            <a:off x="8382371" y="9252384"/>
            <a:ext cx="3912860" cy="1844278"/>
          </a:xfrm>
          <a:prstGeom prst="rect">
            <a:avLst/>
          </a:prstGeom>
          <a:effectLst>
            <a:softEdge rad="12700"/>
          </a:effectLst>
        </p:spPr>
      </p:pic>
    </p:spTree>
    <p:extLst>
      <p:ext uri="{BB962C8B-B14F-4D97-AF65-F5344CB8AC3E}">
        <p14:creationId xmlns:p14="http://schemas.microsoft.com/office/powerpoint/2010/main" val="12330392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11FCC6-3B49-9D46-8B62-80E94C906F0A}"/>
              </a:ext>
            </a:extLst>
          </p:cNvPr>
          <p:cNvSpPr>
            <a:spLocks noGrp="1"/>
          </p:cNvSpPr>
          <p:nvPr>
            <p:ph type="title"/>
          </p:nvPr>
        </p:nvSpPr>
        <p:spPr/>
        <p:txBody>
          <a:bodyPr/>
          <a:lstStyle/>
          <a:p>
            <a:r>
              <a:rPr lang="es-CL" dirty="0"/>
              <a:t>Conexión a la BD</a:t>
            </a:r>
          </a:p>
        </p:txBody>
      </p:sp>
      <p:sp>
        <p:nvSpPr>
          <p:cNvPr id="9" name="Marcador de texto 3">
            <a:extLst>
              <a:ext uri="{FF2B5EF4-FFF2-40B4-BE49-F238E27FC236}">
                <a16:creationId xmlns:a16="http://schemas.microsoft.com/office/drawing/2014/main" id="{065353A1-4022-2DDA-EAE3-A14E27284EFB}"/>
              </a:ext>
            </a:extLst>
          </p:cNvPr>
          <p:cNvSpPr txBox="1">
            <a:spLocks/>
          </p:cNvSpPr>
          <p:nvPr/>
        </p:nvSpPr>
        <p:spPr>
          <a:xfrm>
            <a:off x="755650" y="1920874"/>
            <a:ext cx="18664662" cy="8673881"/>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algn="just"/>
            <a:r>
              <a:rPr lang="es-CL" sz="3600" dirty="0">
                <a:latin typeface="Arial" panose="020B0604020202020204" pitchFamily="34" charset="0"/>
                <a:cs typeface="Arial" panose="020B0604020202020204" pitchFamily="34" charset="0"/>
              </a:rPr>
              <a:t>3 Escribimos el siguiente código</a:t>
            </a:r>
          </a:p>
          <a:p>
            <a:pPr algn="just"/>
            <a:r>
              <a:rPr lang="es-CL" sz="3600" dirty="0">
                <a:latin typeface="Arial" panose="020B0604020202020204" pitchFamily="34" charset="0"/>
                <a:cs typeface="Arial" panose="020B0604020202020204" pitchFamily="34" charset="0"/>
              </a:rPr>
              <a:t>4 Ejecutamos</a:t>
            </a:r>
          </a:p>
          <a:p>
            <a:pPr algn="just"/>
            <a:endParaRPr lang="es-CL" sz="3600" dirty="0">
              <a:latin typeface="Arial" panose="020B0604020202020204" pitchFamily="34" charset="0"/>
              <a:cs typeface="Arial" panose="020B0604020202020204" pitchFamily="34" charset="0"/>
            </a:endParaRPr>
          </a:p>
          <a:p>
            <a:pPr algn="just"/>
            <a:endParaRPr lang="es-CL" sz="3600" dirty="0">
              <a:latin typeface="Arial" panose="020B0604020202020204" pitchFamily="34" charset="0"/>
              <a:cs typeface="Arial" panose="020B0604020202020204" pitchFamily="34" charset="0"/>
            </a:endParaRPr>
          </a:p>
          <a:p>
            <a:pPr algn="just"/>
            <a:endParaRPr lang="es-CL" sz="3600" dirty="0">
              <a:latin typeface="Arial" panose="020B0604020202020204" pitchFamily="34" charset="0"/>
              <a:cs typeface="Arial" panose="020B0604020202020204" pitchFamily="34" charset="0"/>
            </a:endParaRPr>
          </a:p>
          <a:p>
            <a:pPr algn="just"/>
            <a:endParaRPr lang="es-CL" sz="3600" dirty="0">
              <a:latin typeface="Arial" panose="020B0604020202020204" pitchFamily="34" charset="0"/>
              <a:cs typeface="Arial" panose="020B0604020202020204" pitchFamily="34" charset="0"/>
            </a:endParaRPr>
          </a:p>
          <a:p>
            <a:pPr algn="just"/>
            <a:endParaRPr lang="es-CL" sz="3600" dirty="0">
              <a:latin typeface="Arial" panose="020B0604020202020204" pitchFamily="34" charset="0"/>
              <a:cs typeface="Arial" panose="020B0604020202020204" pitchFamily="34" charset="0"/>
            </a:endParaRPr>
          </a:p>
          <a:p>
            <a:pPr algn="just"/>
            <a:endParaRPr lang="es-CL" sz="3600" dirty="0">
              <a:latin typeface="Arial" panose="020B0604020202020204" pitchFamily="34" charset="0"/>
              <a:cs typeface="Arial" panose="020B0604020202020204" pitchFamily="34" charset="0"/>
            </a:endParaRPr>
          </a:p>
          <a:p>
            <a:pPr algn="just"/>
            <a:endParaRPr lang="es-CL" sz="3600" dirty="0">
              <a:latin typeface="Arial" panose="020B0604020202020204" pitchFamily="34" charset="0"/>
              <a:cs typeface="Arial" panose="020B0604020202020204" pitchFamily="34" charset="0"/>
            </a:endParaRPr>
          </a:p>
          <a:p>
            <a:pPr algn="just"/>
            <a:endParaRPr lang="es-CL" sz="3600" dirty="0">
              <a:latin typeface="Arial" panose="020B0604020202020204" pitchFamily="34" charset="0"/>
              <a:cs typeface="Arial" panose="020B0604020202020204" pitchFamily="34" charset="0"/>
            </a:endParaRPr>
          </a:p>
          <a:p>
            <a:pPr algn="just"/>
            <a:endParaRPr lang="es-CL" sz="3600" dirty="0">
              <a:latin typeface="Arial" panose="020B0604020202020204" pitchFamily="34" charset="0"/>
              <a:cs typeface="Arial" panose="020B0604020202020204" pitchFamily="34" charset="0"/>
            </a:endParaRPr>
          </a:p>
          <a:p>
            <a:pPr algn="just"/>
            <a:endParaRPr lang="es-CL" sz="3600" dirty="0">
              <a:latin typeface="Arial" panose="020B0604020202020204" pitchFamily="34" charset="0"/>
              <a:cs typeface="Arial" panose="020B0604020202020204" pitchFamily="34" charset="0"/>
            </a:endParaRPr>
          </a:p>
          <a:p>
            <a:pPr algn="just"/>
            <a:endParaRPr lang="es-CL" sz="3600" dirty="0">
              <a:latin typeface="Arial" panose="020B0604020202020204" pitchFamily="34" charset="0"/>
              <a:cs typeface="Arial" panose="020B0604020202020204" pitchFamily="34" charset="0"/>
            </a:endParaRPr>
          </a:p>
          <a:p>
            <a:pPr algn="just"/>
            <a:endParaRPr lang="es-CL" sz="3600" dirty="0">
              <a:latin typeface="Arial" panose="020B0604020202020204" pitchFamily="34" charset="0"/>
              <a:cs typeface="Arial" panose="020B0604020202020204" pitchFamily="34" charset="0"/>
            </a:endParaRPr>
          </a:p>
          <a:p>
            <a:pPr algn="just"/>
            <a:endParaRPr lang="es-CL" sz="3600" dirty="0">
              <a:latin typeface="Arial" panose="020B0604020202020204" pitchFamily="34" charset="0"/>
              <a:cs typeface="Arial" panose="020B0604020202020204" pitchFamily="34" charset="0"/>
            </a:endParaRPr>
          </a:p>
          <a:p>
            <a:pPr algn="just"/>
            <a:endParaRPr lang="es-CL" sz="2800" b="1" dirty="0">
              <a:solidFill>
                <a:srgbClr val="FF0000"/>
              </a:solidFill>
              <a:latin typeface="LucidaSansTypewriter"/>
            </a:endParaRPr>
          </a:p>
          <a:p>
            <a:pPr algn="just"/>
            <a:r>
              <a:rPr lang="es-CL" sz="2800" b="1" dirty="0">
                <a:solidFill>
                  <a:srgbClr val="FF0000"/>
                </a:solidFill>
                <a:latin typeface="LucidaSansTypewriter"/>
              </a:rPr>
              <a:t>				</a:t>
            </a:r>
            <a:endParaRPr lang="es-CL" sz="3600" dirty="0">
              <a:latin typeface="Arial" panose="020B0604020202020204" pitchFamily="34" charset="0"/>
              <a:cs typeface="Arial" panose="020B0604020202020204" pitchFamily="34" charset="0"/>
            </a:endParaRPr>
          </a:p>
          <a:p>
            <a:pPr>
              <a:buNone/>
              <a:defRPr/>
            </a:pPr>
            <a:endParaRPr lang="es-CL" sz="3600" b="1" i="1" dirty="0">
              <a:solidFill>
                <a:schemeClr val="tx1"/>
              </a:solidFill>
              <a:latin typeface="Arial" panose="020B0604020202020204" pitchFamily="34" charset="0"/>
              <a:cs typeface="Arial" panose="020B0604020202020204" pitchFamily="34" charset="0"/>
            </a:endParaRPr>
          </a:p>
          <a:p>
            <a:pPr>
              <a:buNone/>
              <a:defRPr/>
            </a:pPr>
            <a:endParaRPr lang="es-CL" sz="3600" b="1" i="1" dirty="0">
              <a:solidFill>
                <a:schemeClr val="tx1"/>
              </a:solidFill>
              <a:latin typeface="Arial" panose="020B0604020202020204" pitchFamily="34" charset="0"/>
              <a:cs typeface="Arial" panose="020B0604020202020204" pitchFamily="34" charset="0"/>
            </a:endParaRPr>
          </a:p>
          <a:p>
            <a:pPr>
              <a:buNone/>
              <a:defRPr/>
            </a:pPr>
            <a:endParaRPr lang="es-CL" sz="3600" b="1" i="1" dirty="0">
              <a:solidFill>
                <a:schemeClr val="tx1"/>
              </a:solidFill>
              <a:latin typeface="Arial" panose="020B0604020202020204" pitchFamily="34" charset="0"/>
              <a:cs typeface="Arial" panose="020B0604020202020204" pitchFamily="34" charset="0"/>
            </a:endParaRPr>
          </a:p>
        </p:txBody>
      </p:sp>
      <p:pic>
        <p:nvPicPr>
          <p:cNvPr id="3" name="Imagen 2">
            <a:extLst>
              <a:ext uri="{FF2B5EF4-FFF2-40B4-BE49-F238E27FC236}">
                <a16:creationId xmlns:a16="http://schemas.microsoft.com/office/drawing/2014/main" id="{4AEC319A-37EA-EBCE-DBC5-1449674927B6}"/>
              </a:ext>
            </a:extLst>
          </p:cNvPr>
          <p:cNvPicPr>
            <a:picLocks noChangeAspect="1"/>
          </p:cNvPicPr>
          <p:nvPr/>
        </p:nvPicPr>
        <p:blipFill>
          <a:blip r:embed="rId3"/>
          <a:stretch>
            <a:fillRect/>
          </a:stretch>
        </p:blipFill>
        <p:spPr>
          <a:xfrm>
            <a:off x="5937250" y="2824421"/>
            <a:ext cx="11107017" cy="6534210"/>
          </a:xfrm>
          <a:prstGeom prst="rect">
            <a:avLst/>
          </a:prstGeom>
        </p:spPr>
      </p:pic>
      <p:pic>
        <p:nvPicPr>
          <p:cNvPr id="5" name="Imagen 4">
            <a:extLst>
              <a:ext uri="{FF2B5EF4-FFF2-40B4-BE49-F238E27FC236}">
                <a16:creationId xmlns:a16="http://schemas.microsoft.com/office/drawing/2014/main" id="{0CC8F92A-AA45-8CD6-3BB3-A569A426EDEF}"/>
              </a:ext>
            </a:extLst>
          </p:cNvPr>
          <p:cNvPicPr>
            <a:picLocks noChangeAspect="1"/>
          </p:cNvPicPr>
          <p:nvPr/>
        </p:nvPicPr>
        <p:blipFill>
          <a:blip r:embed="rId4"/>
          <a:stretch>
            <a:fillRect/>
          </a:stretch>
        </p:blipFill>
        <p:spPr>
          <a:xfrm>
            <a:off x="1295433" y="9669984"/>
            <a:ext cx="8756617" cy="1028555"/>
          </a:xfrm>
          <a:prstGeom prst="rect">
            <a:avLst/>
          </a:prstGeom>
        </p:spPr>
      </p:pic>
    </p:spTree>
    <p:extLst>
      <p:ext uri="{BB962C8B-B14F-4D97-AF65-F5344CB8AC3E}">
        <p14:creationId xmlns:p14="http://schemas.microsoft.com/office/powerpoint/2010/main" val="42037039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11FCC6-3B49-9D46-8B62-80E94C906F0A}"/>
              </a:ext>
            </a:extLst>
          </p:cNvPr>
          <p:cNvSpPr>
            <a:spLocks noGrp="1"/>
          </p:cNvSpPr>
          <p:nvPr>
            <p:ph type="title"/>
          </p:nvPr>
        </p:nvSpPr>
        <p:spPr/>
        <p:txBody>
          <a:bodyPr/>
          <a:lstStyle/>
          <a:p>
            <a:r>
              <a:rPr lang="es-CL" dirty="0"/>
              <a:t>Clases o Interfaces utilizadas</a:t>
            </a:r>
          </a:p>
        </p:txBody>
      </p:sp>
      <p:sp>
        <p:nvSpPr>
          <p:cNvPr id="9" name="Marcador de texto 3">
            <a:extLst>
              <a:ext uri="{FF2B5EF4-FFF2-40B4-BE49-F238E27FC236}">
                <a16:creationId xmlns:a16="http://schemas.microsoft.com/office/drawing/2014/main" id="{065353A1-4022-2DDA-EAE3-A14E27284EFB}"/>
              </a:ext>
            </a:extLst>
          </p:cNvPr>
          <p:cNvSpPr txBox="1">
            <a:spLocks/>
          </p:cNvSpPr>
          <p:nvPr/>
        </p:nvSpPr>
        <p:spPr>
          <a:xfrm>
            <a:off x="755650" y="1920874"/>
            <a:ext cx="18664662" cy="8673881"/>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algn="just"/>
            <a:endParaRPr lang="es-CL" sz="3600" dirty="0">
              <a:latin typeface="Arial" panose="020B0604020202020204" pitchFamily="34" charset="0"/>
              <a:cs typeface="Arial" panose="020B0604020202020204" pitchFamily="34" charset="0"/>
            </a:endParaRPr>
          </a:p>
          <a:p>
            <a:pPr algn="just"/>
            <a:endParaRPr lang="es-CL" sz="3600" dirty="0">
              <a:latin typeface="Arial" panose="020B0604020202020204" pitchFamily="34" charset="0"/>
              <a:cs typeface="Arial" panose="020B0604020202020204" pitchFamily="34" charset="0"/>
            </a:endParaRPr>
          </a:p>
          <a:p>
            <a:pPr algn="just"/>
            <a:endParaRPr lang="es-CL" sz="3600" dirty="0">
              <a:latin typeface="Arial" panose="020B0604020202020204" pitchFamily="34" charset="0"/>
              <a:cs typeface="Arial" panose="020B0604020202020204" pitchFamily="34" charset="0"/>
            </a:endParaRPr>
          </a:p>
          <a:p>
            <a:pPr algn="just"/>
            <a:endParaRPr lang="es-CL" sz="3600" dirty="0">
              <a:latin typeface="Arial" panose="020B0604020202020204" pitchFamily="34" charset="0"/>
              <a:cs typeface="Arial" panose="020B0604020202020204" pitchFamily="34" charset="0"/>
            </a:endParaRPr>
          </a:p>
          <a:p>
            <a:pPr algn="just"/>
            <a:endParaRPr lang="es-CL" sz="3600" dirty="0">
              <a:latin typeface="Arial" panose="020B0604020202020204" pitchFamily="34" charset="0"/>
              <a:cs typeface="Arial" panose="020B0604020202020204" pitchFamily="34" charset="0"/>
            </a:endParaRPr>
          </a:p>
          <a:p>
            <a:pPr algn="just"/>
            <a:endParaRPr lang="es-CL" sz="3600" dirty="0">
              <a:latin typeface="Arial" panose="020B0604020202020204" pitchFamily="34" charset="0"/>
              <a:cs typeface="Arial" panose="020B0604020202020204" pitchFamily="34" charset="0"/>
            </a:endParaRPr>
          </a:p>
          <a:p>
            <a:pPr algn="just"/>
            <a:endParaRPr lang="es-CL" sz="3600" dirty="0">
              <a:latin typeface="Arial" panose="020B0604020202020204" pitchFamily="34" charset="0"/>
              <a:cs typeface="Arial" panose="020B0604020202020204" pitchFamily="34" charset="0"/>
            </a:endParaRPr>
          </a:p>
          <a:p>
            <a:pPr algn="just"/>
            <a:endParaRPr lang="es-CL" sz="3600" dirty="0">
              <a:latin typeface="Arial" panose="020B0604020202020204" pitchFamily="34" charset="0"/>
              <a:cs typeface="Arial" panose="020B0604020202020204" pitchFamily="34" charset="0"/>
            </a:endParaRPr>
          </a:p>
          <a:p>
            <a:pPr algn="just"/>
            <a:endParaRPr lang="es-CL" sz="3600" dirty="0">
              <a:latin typeface="Arial" panose="020B0604020202020204" pitchFamily="34" charset="0"/>
              <a:cs typeface="Arial" panose="020B0604020202020204" pitchFamily="34" charset="0"/>
            </a:endParaRPr>
          </a:p>
          <a:p>
            <a:pPr algn="just"/>
            <a:endParaRPr lang="es-CL" sz="3600" dirty="0">
              <a:latin typeface="Arial" panose="020B0604020202020204" pitchFamily="34" charset="0"/>
              <a:cs typeface="Arial" panose="020B0604020202020204" pitchFamily="34" charset="0"/>
            </a:endParaRPr>
          </a:p>
          <a:p>
            <a:pPr algn="just"/>
            <a:endParaRPr lang="es-CL" sz="3600" dirty="0">
              <a:latin typeface="Arial" panose="020B0604020202020204" pitchFamily="34" charset="0"/>
              <a:cs typeface="Arial" panose="020B0604020202020204" pitchFamily="34" charset="0"/>
            </a:endParaRPr>
          </a:p>
          <a:p>
            <a:pPr algn="just"/>
            <a:endParaRPr lang="es-CL" sz="3600" dirty="0">
              <a:latin typeface="Arial" panose="020B0604020202020204" pitchFamily="34" charset="0"/>
              <a:cs typeface="Arial" panose="020B0604020202020204" pitchFamily="34" charset="0"/>
            </a:endParaRPr>
          </a:p>
          <a:p>
            <a:pPr algn="just"/>
            <a:endParaRPr lang="es-CL" sz="3600" dirty="0">
              <a:latin typeface="Arial" panose="020B0604020202020204" pitchFamily="34" charset="0"/>
              <a:cs typeface="Arial" panose="020B0604020202020204" pitchFamily="34" charset="0"/>
            </a:endParaRPr>
          </a:p>
          <a:p>
            <a:pPr algn="just"/>
            <a:endParaRPr lang="es-CL" sz="2800" b="1" dirty="0">
              <a:solidFill>
                <a:srgbClr val="FF0000"/>
              </a:solidFill>
              <a:latin typeface="LucidaSansTypewriter"/>
            </a:endParaRPr>
          </a:p>
          <a:p>
            <a:pPr algn="just"/>
            <a:r>
              <a:rPr lang="es-CL" sz="2800" b="1" dirty="0">
                <a:solidFill>
                  <a:srgbClr val="FF0000"/>
                </a:solidFill>
                <a:latin typeface="LucidaSansTypewriter"/>
              </a:rPr>
              <a:t>				</a:t>
            </a:r>
            <a:endParaRPr lang="es-CL" sz="3600" dirty="0">
              <a:latin typeface="Arial" panose="020B0604020202020204" pitchFamily="34" charset="0"/>
              <a:cs typeface="Arial" panose="020B0604020202020204" pitchFamily="34" charset="0"/>
            </a:endParaRPr>
          </a:p>
          <a:p>
            <a:pPr>
              <a:buNone/>
              <a:defRPr/>
            </a:pPr>
            <a:endParaRPr lang="es-CL" sz="3600" b="1" i="1" dirty="0">
              <a:solidFill>
                <a:schemeClr val="tx1"/>
              </a:solidFill>
              <a:latin typeface="Arial" panose="020B0604020202020204" pitchFamily="34" charset="0"/>
              <a:cs typeface="Arial" panose="020B0604020202020204" pitchFamily="34" charset="0"/>
            </a:endParaRPr>
          </a:p>
          <a:p>
            <a:pPr>
              <a:buNone/>
              <a:defRPr/>
            </a:pPr>
            <a:endParaRPr lang="es-CL" sz="3600" b="1" i="1" dirty="0">
              <a:solidFill>
                <a:schemeClr val="tx1"/>
              </a:solidFill>
              <a:latin typeface="Arial" panose="020B0604020202020204" pitchFamily="34" charset="0"/>
              <a:cs typeface="Arial" panose="020B0604020202020204" pitchFamily="34" charset="0"/>
            </a:endParaRPr>
          </a:p>
          <a:p>
            <a:pPr>
              <a:buNone/>
              <a:defRPr/>
            </a:pPr>
            <a:endParaRPr lang="es-CL" sz="3600" b="1" i="1" dirty="0">
              <a:solidFill>
                <a:schemeClr val="tx1"/>
              </a:solidFill>
              <a:latin typeface="Arial" panose="020B0604020202020204" pitchFamily="34" charset="0"/>
              <a:cs typeface="Arial" panose="020B0604020202020204" pitchFamily="34" charset="0"/>
            </a:endParaRPr>
          </a:p>
        </p:txBody>
      </p:sp>
      <p:sp>
        <p:nvSpPr>
          <p:cNvPr id="4" name="Rectángulo 3">
            <a:extLst>
              <a:ext uri="{FF2B5EF4-FFF2-40B4-BE49-F238E27FC236}">
                <a16:creationId xmlns:a16="http://schemas.microsoft.com/office/drawing/2014/main" id="{932F1C2D-E9ED-4C73-79EB-BFE93A8F598E}"/>
              </a:ext>
            </a:extLst>
          </p:cNvPr>
          <p:cNvSpPr/>
          <p:nvPr/>
        </p:nvSpPr>
        <p:spPr>
          <a:xfrm>
            <a:off x="450850" y="1920874"/>
            <a:ext cx="10754784" cy="8987076"/>
          </a:xfrm>
          <a:prstGeom prst="rect">
            <a:avLst/>
          </a:prstGeom>
        </p:spPr>
        <p:txBody>
          <a:bodyPr wrap="square">
            <a:spAutoFit/>
          </a:bodyPr>
          <a:lstStyle/>
          <a:p>
            <a:pPr algn="just"/>
            <a:r>
              <a:rPr lang="es-CL" sz="3400" b="1" dirty="0">
                <a:latin typeface="Arial" panose="020B0604020202020204" pitchFamily="34" charset="0"/>
                <a:cs typeface="Arial" panose="020B0604020202020204" pitchFamily="34" charset="0"/>
              </a:rPr>
              <a:t>DriverManager</a:t>
            </a:r>
            <a:r>
              <a:rPr lang="es-CL" sz="3400" dirty="0">
                <a:latin typeface="Arial" panose="020B0604020202020204" pitchFamily="34" charset="0"/>
                <a:cs typeface="Arial" panose="020B0604020202020204" pitchFamily="34" charset="0"/>
              </a:rPr>
              <a:t> </a:t>
            </a:r>
          </a:p>
          <a:p>
            <a:pPr algn="just"/>
            <a:r>
              <a:rPr lang="es-CL" sz="3400" dirty="0">
                <a:latin typeface="Arial" panose="020B0604020202020204" pitchFamily="34" charset="0"/>
                <a:cs typeface="Arial" panose="020B0604020202020204" pitchFamily="34" charset="0"/>
              </a:rPr>
              <a:t>permite establecer y  gestionar conexiones a la BD con el driver apropiado. </a:t>
            </a:r>
          </a:p>
          <a:p>
            <a:pPr algn="just"/>
            <a:endParaRPr lang="es-CL" sz="3400" dirty="0">
              <a:latin typeface="Arial" panose="020B0604020202020204" pitchFamily="34" charset="0"/>
              <a:cs typeface="Arial" panose="020B0604020202020204" pitchFamily="34" charset="0"/>
            </a:endParaRPr>
          </a:p>
          <a:p>
            <a:pPr algn="just"/>
            <a:r>
              <a:rPr lang="es-CL" sz="3400" b="1" dirty="0">
                <a:latin typeface="Arial" panose="020B0604020202020204" pitchFamily="34" charset="0"/>
                <a:cs typeface="Arial" panose="020B0604020202020204" pitchFamily="34" charset="0"/>
              </a:rPr>
              <a:t>Connection </a:t>
            </a:r>
          </a:p>
          <a:p>
            <a:pPr algn="just"/>
            <a:r>
              <a:rPr lang="es-CL" sz="3400" dirty="0">
                <a:latin typeface="Arial" panose="020B0604020202020204" pitchFamily="34" charset="0"/>
                <a:cs typeface="Arial" panose="020B0604020202020204" pitchFamily="34" charset="0"/>
              </a:rPr>
              <a:t>proporcionar un vínculo entre las bases de datos y una aplicación en Java.</a:t>
            </a:r>
          </a:p>
          <a:p>
            <a:pPr algn="just"/>
            <a:endParaRPr lang="es-CL" sz="3400" dirty="0">
              <a:latin typeface="Arial" panose="020B0604020202020204" pitchFamily="34" charset="0"/>
              <a:cs typeface="Arial" panose="020B0604020202020204" pitchFamily="34" charset="0"/>
            </a:endParaRPr>
          </a:p>
          <a:p>
            <a:pPr algn="just"/>
            <a:r>
              <a:rPr lang="es-CL" sz="3400" b="1" dirty="0">
                <a:latin typeface="Arial" panose="020B0604020202020204" pitchFamily="34" charset="0"/>
                <a:cs typeface="Arial" panose="020B0604020202020204" pitchFamily="34" charset="0"/>
              </a:rPr>
              <a:t>Statement</a:t>
            </a:r>
            <a:r>
              <a:rPr lang="es-CL" sz="3400" dirty="0">
                <a:latin typeface="Arial" panose="020B0604020202020204" pitchFamily="34" charset="0"/>
                <a:cs typeface="Arial" panose="020B0604020202020204" pitchFamily="34" charset="0"/>
              </a:rPr>
              <a:t> </a:t>
            </a:r>
          </a:p>
          <a:p>
            <a:pPr algn="just"/>
            <a:r>
              <a:rPr lang="es-CL" sz="3400" dirty="0">
                <a:latin typeface="Arial" panose="020B0604020202020204" pitchFamily="34" charset="0"/>
                <a:cs typeface="Arial" panose="020B0604020202020204" pitchFamily="34" charset="0"/>
              </a:rPr>
              <a:t>permite enviar instrucciones a la BD. </a:t>
            </a:r>
          </a:p>
          <a:p>
            <a:pPr algn="just"/>
            <a:endParaRPr lang="es-CL" sz="3400" dirty="0">
              <a:latin typeface="Arial" panose="020B0604020202020204" pitchFamily="34" charset="0"/>
              <a:cs typeface="Arial" panose="020B0604020202020204" pitchFamily="34" charset="0"/>
            </a:endParaRPr>
          </a:p>
          <a:p>
            <a:pPr algn="just"/>
            <a:r>
              <a:rPr lang="es-CL" sz="3400" b="1" dirty="0">
                <a:latin typeface="Arial" panose="020B0604020202020204" pitchFamily="34" charset="0"/>
                <a:cs typeface="Arial" panose="020B0604020202020204" pitchFamily="34" charset="0"/>
              </a:rPr>
              <a:t>PreparedStatement</a:t>
            </a:r>
            <a:r>
              <a:rPr lang="es-CL" sz="3400" dirty="0">
                <a:latin typeface="Arial" panose="020B0604020202020204" pitchFamily="34" charset="0"/>
                <a:cs typeface="Arial" panose="020B0604020202020204" pitchFamily="34" charset="0"/>
              </a:rPr>
              <a:t> </a:t>
            </a:r>
          </a:p>
          <a:p>
            <a:pPr algn="just"/>
            <a:r>
              <a:rPr lang="es-CL" sz="3400" dirty="0">
                <a:latin typeface="Arial" panose="020B0604020202020204" pitchFamily="34" charset="0"/>
                <a:cs typeface="Arial" panose="020B0604020202020204" pitchFamily="34" charset="0"/>
              </a:rPr>
              <a:t>permite usar instrucciones preparadas.</a:t>
            </a:r>
          </a:p>
          <a:p>
            <a:pPr algn="just"/>
            <a:endParaRPr lang="es-CL" sz="3400" dirty="0">
              <a:latin typeface="Arial" panose="020B0604020202020204" pitchFamily="34" charset="0"/>
              <a:cs typeface="Arial" panose="020B0604020202020204" pitchFamily="34" charset="0"/>
            </a:endParaRPr>
          </a:p>
          <a:p>
            <a:pPr algn="just"/>
            <a:r>
              <a:rPr lang="es-CL" sz="3400" b="1" dirty="0">
                <a:latin typeface="Arial" panose="020B0604020202020204" pitchFamily="34" charset="0"/>
                <a:cs typeface="Arial" panose="020B0604020202020204" pitchFamily="34" charset="0"/>
              </a:rPr>
              <a:t>ResultSet</a:t>
            </a:r>
            <a:r>
              <a:rPr lang="es-CL" sz="3400" dirty="0">
                <a:latin typeface="Arial" panose="020B0604020202020204" pitchFamily="34" charset="0"/>
                <a:cs typeface="Arial" panose="020B0604020202020204" pitchFamily="34" charset="0"/>
              </a:rPr>
              <a:t> </a:t>
            </a:r>
          </a:p>
          <a:p>
            <a:pPr algn="just"/>
            <a:r>
              <a:rPr lang="es-CL" sz="3400" dirty="0">
                <a:latin typeface="Arial" panose="020B0604020202020204" pitchFamily="34" charset="0"/>
                <a:cs typeface="Arial" panose="020B0604020202020204" pitchFamily="34" charset="0"/>
              </a:rPr>
              <a:t>conjunto de resultados que se devuelven de una query.</a:t>
            </a:r>
          </a:p>
        </p:txBody>
      </p:sp>
      <p:pic>
        <p:nvPicPr>
          <p:cNvPr id="8" name="Imagen 7">
            <a:extLst>
              <a:ext uri="{FF2B5EF4-FFF2-40B4-BE49-F238E27FC236}">
                <a16:creationId xmlns:a16="http://schemas.microsoft.com/office/drawing/2014/main" id="{EC0DCD9B-D178-138C-4705-6CA49B8B6A0C}"/>
              </a:ext>
            </a:extLst>
          </p:cNvPr>
          <p:cNvPicPr>
            <a:picLocks noChangeAspect="1"/>
          </p:cNvPicPr>
          <p:nvPr/>
        </p:nvPicPr>
        <p:blipFill>
          <a:blip r:embed="rId3"/>
          <a:stretch>
            <a:fillRect/>
          </a:stretch>
        </p:blipFill>
        <p:spPr>
          <a:xfrm>
            <a:off x="12645520" y="1607679"/>
            <a:ext cx="5788530" cy="8175658"/>
          </a:xfrm>
          <a:prstGeom prst="rect">
            <a:avLst/>
          </a:prstGeom>
        </p:spPr>
      </p:pic>
    </p:spTree>
    <p:extLst>
      <p:ext uri="{BB962C8B-B14F-4D97-AF65-F5344CB8AC3E}">
        <p14:creationId xmlns:p14="http://schemas.microsoft.com/office/powerpoint/2010/main" val="16477806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11FCC6-3B49-9D46-8B62-80E94C906F0A}"/>
              </a:ext>
            </a:extLst>
          </p:cNvPr>
          <p:cNvSpPr>
            <a:spLocks noGrp="1"/>
          </p:cNvSpPr>
          <p:nvPr>
            <p:ph type="title"/>
          </p:nvPr>
        </p:nvSpPr>
        <p:spPr/>
        <p:txBody>
          <a:bodyPr/>
          <a:lstStyle/>
          <a:p>
            <a:r>
              <a:rPr lang="es-CL" dirty="0"/>
              <a:t>SQL</a:t>
            </a:r>
          </a:p>
        </p:txBody>
      </p:sp>
      <p:sp>
        <p:nvSpPr>
          <p:cNvPr id="9" name="Marcador de texto 3">
            <a:extLst>
              <a:ext uri="{FF2B5EF4-FFF2-40B4-BE49-F238E27FC236}">
                <a16:creationId xmlns:a16="http://schemas.microsoft.com/office/drawing/2014/main" id="{065353A1-4022-2DDA-EAE3-A14E27284EFB}"/>
              </a:ext>
            </a:extLst>
          </p:cNvPr>
          <p:cNvSpPr txBox="1">
            <a:spLocks/>
          </p:cNvSpPr>
          <p:nvPr/>
        </p:nvSpPr>
        <p:spPr>
          <a:xfrm>
            <a:off x="755650" y="1920874"/>
            <a:ext cx="18664662" cy="8673881"/>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algn="just"/>
            <a:r>
              <a:rPr lang="es-CL" sz="3600" b="1" dirty="0">
                <a:latin typeface="Arial" panose="020B0604020202020204" pitchFamily="34" charset="0"/>
                <a:cs typeface="Arial" panose="020B0604020202020204" pitchFamily="34" charset="0"/>
              </a:rPr>
              <a:t>Instrucciones SQL</a:t>
            </a:r>
            <a:endParaRPr lang="es-CL" sz="3600" dirty="0">
              <a:latin typeface="Arial" panose="020B0604020202020204" pitchFamily="34" charset="0"/>
              <a:cs typeface="Arial" panose="020B0604020202020204" pitchFamily="34" charset="0"/>
            </a:endParaRPr>
          </a:p>
          <a:p>
            <a:pPr algn="just"/>
            <a:endParaRPr lang="es-CL" sz="3600" dirty="0">
              <a:solidFill>
                <a:schemeClr val="tx1">
                  <a:lumMod val="75000"/>
                  <a:lumOff val="25000"/>
                </a:schemeClr>
              </a:solidFill>
              <a:latin typeface="Arial" panose="020B0604020202020204" pitchFamily="34" charset="0"/>
              <a:cs typeface="Arial" panose="020B0604020202020204" pitchFamily="34" charset="0"/>
            </a:endParaRPr>
          </a:p>
          <a:p>
            <a:pPr algn="just"/>
            <a:r>
              <a:rPr lang="es-CL" sz="3600" b="1" i="1" dirty="0">
                <a:solidFill>
                  <a:schemeClr val="tx1">
                    <a:lumMod val="75000"/>
                    <a:lumOff val="25000"/>
                  </a:schemeClr>
                </a:solidFill>
                <a:latin typeface="Arial" panose="020B0604020202020204" pitchFamily="34" charset="0"/>
                <a:cs typeface="Arial" panose="020B0604020202020204" pitchFamily="34" charset="0"/>
              </a:rPr>
              <a:t>Insertar una fila</a:t>
            </a:r>
          </a:p>
          <a:p>
            <a:pPr algn="just"/>
            <a:r>
              <a:rPr lang="es-CL" sz="3600" dirty="0">
                <a:solidFill>
                  <a:schemeClr val="tx1">
                    <a:lumMod val="75000"/>
                    <a:lumOff val="25000"/>
                  </a:schemeClr>
                </a:solidFill>
                <a:latin typeface="Arial" panose="020B0604020202020204" pitchFamily="34" charset="0"/>
                <a:cs typeface="Arial" panose="020B0604020202020204" pitchFamily="34" charset="0"/>
              </a:rPr>
              <a:t>INSERT INTO nombreTabla (nombreColumna1, nombreColumna2, …, </a:t>
            </a:r>
            <a:r>
              <a:rPr lang="es-CL" sz="3600" dirty="0" err="1">
                <a:solidFill>
                  <a:schemeClr val="tx1">
                    <a:lumMod val="75000"/>
                    <a:lumOff val="25000"/>
                  </a:schemeClr>
                </a:solidFill>
                <a:latin typeface="Arial" panose="020B0604020202020204" pitchFamily="34" charset="0"/>
                <a:cs typeface="Arial" panose="020B0604020202020204" pitchFamily="34" charset="0"/>
              </a:rPr>
              <a:t>nombreColumnaN</a:t>
            </a:r>
            <a:r>
              <a:rPr lang="es-CL" sz="3600" dirty="0">
                <a:solidFill>
                  <a:schemeClr val="tx1">
                    <a:lumMod val="75000"/>
                    <a:lumOff val="25000"/>
                  </a:schemeClr>
                </a:solidFill>
                <a:latin typeface="Arial" panose="020B0604020202020204" pitchFamily="34" charset="0"/>
                <a:cs typeface="Arial" panose="020B0604020202020204" pitchFamily="34" charset="0"/>
              </a:rPr>
              <a:t>) VALUES (valor1,valor2,…,</a:t>
            </a:r>
            <a:r>
              <a:rPr lang="es-CL" sz="3600" dirty="0" err="1">
                <a:solidFill>
                  <a:schemeClr val="tx1">
                    <a:lumMod val="75000"/>
                    <a:lumOff val="25000"/>
                  </a:schemeClr>
                </a:solidFill>
                <a:latin typeface="Arial" panose="020B0604020202020204" pitchFamily="34" charset="0"/>
                <a:cs typeface="Arial" panose="020B0604020202020204" pitchFamily="34" charset="0"/>
              </a:rPr>
              <a:t>valorN</a:t>
            </a:r>
            <a:r>
              <a:rPr lang="es-CL" sz="3600" dirty="0">
                <a:solidFill>
                  <a:schemeClr val="tx1">
                    <a:lumMod val="75000"/>
                    <a:lumOff val="25000"/>
                  </a:schemeClr>
                </a:solidFill>
                <a:latin typeface="Arial" panose="020B0604020202020204" pitchFamily="34" charset="0"/>
                <a:cs typeface="Arial" panose="020B0604020202020204" pitchFamily="34" charset="0"/>
              </a:rPr>
              <a:t>)</a:t>
            </a:r>
          </a:p>
          <a:p>
            <a:pPr algn="just"/>
            <a:endParaRPr lang="es-CL" sz="3600" dirty="0">
              <a:solidFill>
                <a:schemeClr val="tx1">
                  <a:lumMod val="75000"/>
                  <a:lumOff val="25000"/>
                </a:schemeClr>
              </a:solidFill>
              <a:latin typeface="Arial" panose="020B0604020202020204" pitchFamily="34" charset="0"/>
              <a:cs typeface="Arial" panose="020B0604020202020204" pitchFamily="34" charset="0"/>
            </a:endParaRPr>
          </a:p>
          <a:p>
            <a:pPr algn="just"/>
            <a:endParaRPr lang="es-CL" sz="3600" dirty="0">
              <a:solidFill>
                <a:schemeClr val="tx1">
                  <a:lumMod val="75000"/>
                  <a:lumOff val="25000"/>
                </a:schemeClr>
              </a:solidFill>
              <a:latin typeface="Arial" panose="020B0604020202020204" pitchFamily="34" charset="0"/>
              <a:cs typeface="Arial" panose="020B0604020202020204" pitchFamily="34" charset="0"/>
            </a:endParaRPr>
          </a:p>
          <a:p>
            <a:pPr algn="just"/>
            <a:endParaRPr lang="es-CL" sz="3600" dirty="0">
              <a:solidFill>
                <a:schemeClr val="tx1">
                  <a:lumMod val="75000"/>
                  <a:lumOff val="25000"/>
                </a:schemeClr>
              </a:solidFill>
              <a:latin typeface="Arial" panose="020B0604020202020204" pitchFamily="34" charset="0"/>
              <a:cs typeface="Arial" panose="020B0604020202020204" pitchFamily="34" charset="0"/>
            </a:endParaRPr>
          </a:p>
          <a:p>
            <a:pPr algn="just"/>
            <a:endParaRPr lang="es-CL" sz="3600" dirty="0">
              <a:solidFill>
                <a:schemeClr val="tx1">
                  <a:lumMod val="75000"/>
                  <a:lumOff val="25000"/>
                </a:schemeClr>
              </a:solidFill>
              <a:latin typeface="Arial" panose="020B0604020202020204" pitchFamily="34" charset="0"/>
              <a:cs typeface="Arial" panose="020B0604020202020204" pitchFamily="34" charset="0"/>
            </a:endParaRPr>
          </a:p>
          <a:p>
            <a:pPr algn="just"/>
            <a:r>
              <a:rPr lang="es-CL" sz="3600" b="1" i="1" dirty="0">
                <a:solidFill>
                  <a:schemeClr val="tx1">
                    <a:lumMod val="75000"/>
                    <a:lumOff val="25000"/>
                  </a:schemeClr>
                </a:solidFill>
                <a:latin typeface="Arial" panose="020B0604020202020204" pitchFamily="34" charset="0"/>
                <a:cs typeface="Arial" panose="020B0604020202020204" pitchFamily="34" charset="0"/>
              </a:rPr>
              <a:t>Actualizar una fila</a:t>
            </a:r>
          </a:p>
          <a:p>
            <a:pPr algn="just"/>
            <a:r>
              <a:rPr lang="es-CL" sz="3600" dirty="0">
                <a:solidFill>
                  <a:schemeClr val="tx1">
                    <a:lumMod val="75000"/>
                    <a:lumOff val="25000"/>
                  </a:schemeClr>
                </a:solidFill>
                <a:latin typeface="Arial" panose="020B0604020202020204" pitchFamily="34" charset="0"/>
                <a:cs typeface="Arial" panose="020B0604020202020204" pitchFamily="34" charset="0"/>
              </a:rPr>
              <a:t>UPDATE nombreTabla set nombreColumna1 = valor1, nombreColumna2 = valor2, …, </a:t>
            </a:r>
            <a:r>
              <a:rPr lang="es-CL" sz="3600" dirty="0" err="1">
                <a:solidFill>
                  <a:schemeClr val="tx1">
                    <a:lumMod val="75000"/>
                    <a:lumOff val="25000"/>
                  </a:schemeClr>
                </a:solidFill>
                <a:latin typeface="Arial" panose="020B0604020202020204" pitchFamily="34" charset="0"/>
                <a:cs typeface="Arial" panose="020B0604020202020204" pitchFamily="34" charset="0"/>
              </a:rPr>
              <a:t>nombreColumnaN</a:t>
            </a:r>
            <a:r>
              <a:rPr lang="es-CL" sz="3600" dirty="0">
                <a:solidFill>
                  <a:schemeClr val="tx1">
                    <a:lumMod val="75000"/>
                    <a:lumOff val="25000"/>
                  </a:schemeClr>
                </a:solidFill>
                <a:latin typeface="Arial" panose="020B0604020202020204" pitchFamily="34" charset="0"/>
                <a:cs typeface="Arial" panose="020B0604020202020204" pitchFamily="34" charset="0"/>
              </a:rPr>
              <a:t> = </a:t>
            </a:r>
            <a:r>
              <a:rPr lang="es-CL" sz="3600" dirty="0" err="1">
                <a:solidFill>
                  <a:schemeClr val="tx1">
                    <a:lumMod val="75000"/>
                    <a:lumOff val="25000"/>
                  </a:schemeClr>
                </a:solidFill>
                <a:latin typeface="Arial" panose="020B0604020202020204" pitchFamily="34" charset="0"/>
                <a:cs typeface="Arial" panose="020B0604020202020204" pitchFamily="34" charset="0"/>
              </a:rPr>
              <a:t>valorN</a:t>
            </a:r>
            <a:r>
              <a:rPr lang="es-CL" sz="3600" dirty="0">
                <a:solidFill>
                  <a:schemeClr val="tx1">
                    <a:lumMod val="75000"/>
                    <a:lumOff val="25000"/>
                  </a:schemeClr>
                </a:solidFill>
                <a:latin typeface="Arial" panose="020B0604020202020204" pitchFamily="34" charset="0"/>
                <a:cs typeface="Arial" panose="020B0604020202020204" pitchFamily="34" charset="0"/>
              </a:rPr>
              <a:t>  WHERE criterios</a:t>
            </a:r>
          </a:p>
          <a:p>
            <a:pPr algn="just"/>
            <a:endParaRPr lang="es-CL" sz="3600" dirty="0">
              <a:latin typeface="Arial" panose="020B0604020202020204" pitchFamily="34" charset="0"/>
              <a:cs typeface="Arial" panose="020B0604020202020204" pitchFamily="34" charset="0"/>
            </a:endParaRPr>
          </a:p>
          <a:p>
            <a:pPr algn="just"/>
            <a:endParaRPr lang="es-CL" sz="3600" dirty="0">
              <a:latin typeface="Arial" panose="020B0604020202020204" pitchFamily="34" charset="0"/>
              <a:cs typeface="Arial" panose="020B0604020202020204" pitchFamily="34" charset="0"/>
            </a:endParaRPr>
          </a:p>
          <a:p>
            <a:pPr algn="just"/>
            <a:endParaRPr lang="es-CL" sz="3600" dirty="0">
              <a:latin typeface="Arial" panose="020B0604020202020204" pitchFamily="34" charset="0"/>
              <a:cs typeface="Arial" panose="020B0604020202020204" pitchFamily="34" charset="0"/>
            </a:endParaRPr>
          </a:p>
          <a:p>
            <a:pPr algn="just"/>
            <a:endParaRPr lang="es-CL" sz="3600" dirty="0">
              <a:latin typeface="Arial" panose="020B0604020202020204" pitchFamily="34" charset="0"/>
              <a:cs typeface="Arial" panose="020B0604020202020204" pitchFamily="34" charset="0"/>
            </a:endParaRPr>
          </a:p>
          <a:p>
            <a:pPr algn="just"/>
            <a:endParaRPr lang="es-CL" sz="3600" dirty="0">
              <a:latin typeface="Arial" panose="020B0604020202020204" pitchFamily="34" charset="0"/>
              <a:cs typeface="Arial" panose="020B0604020202020204" pitchFamily="34" charset="0"/>
            </a:endParaRPr>
          </a:p>
          <a:p>
            <a:pPr algn="just"/>
            <a:endParaRPr lang="es-CL" sz="3600" dirty="0">
              <a:latin typeface="Arial" panose="020B0604020202020204" pitchFamily="34" charset="0"/>
              <a:cs typeface="Arial" panose="020B0604020202020204" pitchFamily="34" charset="0"/>
            </a:endParaRPr>
          </a:p>
          <a:p>
            <a:pPr algn="just"/>
            <a:endParaRPr lang="es-CL" sz="3600" dirty="0">
              <a:latin typeface="Arial" panose="020B0604020202020204" pitchFamily="34" charset="0"/>
              <a:cs typeface="Arial" panose="020B0604020202020204" pitchFamily="34" charset="0"/>
            </a:endParaRPr>
          </a:p>
          <a:p>
            <a:pPr algn="just"/>
            <a:endParaRPr lang="es-CL" sz="3600" dirty="0">
              <a:latin typeface="Arial" panose="020B0604020202020204" pitchFamily="34" charset="0"/>
              <a:cs typeface="Arial" panose="020B0604020202020204" pitchFamily="34" charset="0"/>
            </a:endParaRPr>
          </a:p>
          <a:p>
            <a:pPr algn="just"/>
            <a:endParaRPr lang="es-CL" sz="3600" dirty="0">
              <a:latin typeface="Arial" panose="020B0604020202020204" pitchFamily="34" charset="0"/>
              <a:cs typeface="Arial" panose="020B0604020202020204" pitchFamily="34" charset="0"/>
            </a:endParaRPr>
          </a:p>
          <a:p>
            <a:pPr algn="just"/>
            <a:endParaRPr lang="es-CL" sz="3600" dirty="0">
              <a:latin typeface="Arial" panose="020B0604020202020204" pitchFamily="34" charset="0"/>
              <a:cs typeface="Arial" panose="020B0604020202020204" pitchFamily="34" charset="0"/>
            </a:endParaRPr>
          </a:p>
          <a:p>
            <a:pPr algn="just"/>
            <a:endParaRPr lang="es-CL" sz="3600" dirty="0">
              <a:latin typeface="Arial" panose="020B0604020202020204" pitchFamily="34" charset="0"/>
              <a:cs typeface="Arial" panose="020B0604020202020204" pitchFamily="34" charset="0"/>
            </a:endParaRPr>
          </a:p>
          <a:p>
            <a:pPr algn="just"/>
            <a:endParaRPr lang="es-CL" sz="3600" dirty="0">
              <a:latin typeface="Arial" panose="020B0604020202020204" pitchFamily="34" charset="0"/>
              <a:cs typeface="Arial" panose="020B0604020202020204" pitchFamily="34" charset="0"/>
            </a:endParaRPr>
          </a:p>
          <a:p>
            <a:pPr algn="just"/>
            <a:endParaRPr lang="es-CL" sz="3600" dirty="0">
              <a:latin typeface="Arial" panose="020B0604020202020204" pitchFamily="34" charset="0"/>
              <a:cs typeface="Arial" panose="020B0604020202020204" pitchFamily="34" charset="0"/>
            </a:endParaRPr>
          </a:p>
          <a:p>
            <a:pPr algn="just"/>
            <a:endParaRPr lang="es-CL" sz="2800" b="1" dirty="0">
              <a:solidFill>
                <a:srgbClr val="FF0000"/>
              </a:solidFill>
              <a:latin typeface="LucidaSansTypewriter"/>
            </a:endParaRPr>
          </a:p>
          <a:p>
            <a:pPr algn="just"/>
            <a:r>
              <a:rPr lang="es-CL" sz="2800" b="1" dirty="0">
                <a:solidFill>
                  <a:srgbClr val="FF0000"/>
                </a:solidFill>
                <a:latin typeface="LucidaSansTypewriter"/>
              </a:rPr>
              <a:t>				</a:t>
            </a:r>
            <a:endParaRPr lang="es-CL" sz="3600" dirty="0">
              <a:latin typeface="Arial" panose="020B0604020202020204" pitchFamily="34" charset="0"/>
              <a:cs typeface="Arial" panose="020B0604020202020204" pitchFamily="34" charset="0"/>
            </a:endParaRPr>
          </a:p>
          <a:p>
            <a:pPr>
              <a:buNone/>
              <a:defRPr/>
            </a:pPr>
            <a:endParaRPr lang="es-CL" sz="3600" b="1" i="1" dirty="0">
              <a:solidFill>
                <a:schemeClr val="tx1"/>
              </a:solidFill>
              <a:latin typeface="Arial" panose="020B0604020202020204" pitchFamily="34" charset="0"/>
              <a:cs typeface="Arial" panose="020B0604020202020204" pitchFamily="34" charset="0"/>
            </a:endParaRPr>
          </a:p>
          <a:p>
            <a:pPr>
              <a:buNone/>
              <a:defRPr/>
            </a:pPr>
            <a:endParaRPr lang="es-CL" sz="3600" b="1" i="1" dirty="0">
              <a:solidFill>
                <a:schemeClr val="tx1"/>
              </a:solidFill>
              <a:latin typeface="Arial" panose="020B0604020202020204" pitchFamily="34" charset="0"/>
              <a:cs typeface="Arial" panose="020B0604020202020204" pitchFamily="34" charset="0"/>
            </a:endParaRPr>
          </a:p>
          <a:p>
            <a:pPr>
              <a:buNone/>
              <a:defRPr/>
            </a:pPr>
            <a:endParaRPr lang="es-CL" sz="3600" b="1" i="1" dirty="0">
              <a:solidFill>
                <a:schemeClr val="tx1"/>
              </a:solidFill>
              <a:latin typeface="Arial" panose="020B0604020202020204" pitchFamily="34" charset="0"/>
              <a:cs typeface="Arial" panose="020B0604020202020204" pitchFamily="34" charset="0"/>
            </a:endParaRPr>
          </a:p>
        </p:txBody>
      </p:sp>
      <p:sp>
        <p:nvSpPr>
          <p:cNvPr id="4" name="CuadroTexto 3">
            <a:extLst>
              <a:ext uri="{FF2B5EF4-FFF2-40B4-BE49-F238E27FC236}">
                <a16:creationId xmlns:a16="http://schemas.microsoft.com/office/drawing/2014/main" id="{29057E1F-7BFE-1CD1-B560-9A19DD69B678}"/>
              </a:ext>
            </a:extLst>
          </p:cNvPr>
          <p:cNvSpPr txBox="1"/>
          <p:nvPr/>
        </p:nvSpPr>
        <p:spPr>
          <a:xfrm>
            <a:off x="7918450" y="4740276"/>
            <a:ext cx="7855706" cy="1905000"/>
          </a:xfrm>
          <a:prstGeom prst="rect">
            <a:avLst/>
          </a:prstGeom>
          <a:noFill/>
          <a:ln w="9525" cap="flat" cmpd="sng" algn="ctr">
            <a:solidFill>
              <a:srgbClr val="0070C0"/>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spcFirstLastPara="1" wrap="square" lIns="91425" tIns="45700" rIns="91425" bIns="45700" rtlCol="0" anchor="t" anchorCtr="0">
            <a:noAutofit/>
          </a:bodyPr>
          <a:lstStyle/>
          <a:p>
            <a:pPr algn="just"/>
            <a:r>
              <a:rPr lang="es-CL" sz="3600" dirty="0">
                <a:solidFill>
                  <a:schemeClr val="tx2"/>
                </a:solidFill>
                <a:latin typeface="Arial" panose="020B0604020202020204" pitchFamily="34" charset="0"/>
                <a:cs typeface="Arial" panose="020B0604020202020204" pitchFamily="34" charset="0"/>
              </a:rPr>
              <a:t>Por lo general, es un error especificar un valor para una columna que se autoincrementa.</a:t>
            </a:r>
          </a:p>
          <a:p>
            <a:pPr algn="l"/>
            <a:endParaRPr lang="es-ES_tradnl" sz="2400" dirty="0"/>
          </a:p>
        </p:txBody>
      </p:sp>
      <p:sp>
        <p:nvSpPr>
          <p:cNvPr id="6" name="CuadroTexto 5">
            <a:extLst>
              <a:ext uri="{FF2B5EF4-FFF2-40B4-BE49-F238E27FC236}">
                <a16:creationId xmlns:a16="http://schemas.microsoft.com/office/drawing/2014/main" id="{1F40820C-7430-A017-EF6B-BF28CB2767AF}"/>
              </a:ext>
            </a:extLst>
          </p:cNvPr>
          <p:cNvSpPr txBox="1"/>
          <p:nvPr/>
        </p:nvSpPr>
        <p:spPr>
          <a:xfrm>
            <a:off x="3414131" y="8920860"/>
            <a:ext cx="7543800" cy="1673895"/>
          </a:xfrm>
          <a:prstGeom prst="rect">
            <a:avLst/>
          </a:prstGeom>
          <a:noFill/>
          <a:ln w="9525" cap="flat" cmpd="sng" algn="ctr">
            <a:solidFill>
              <a:srgbClr val="0070C0"/>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spcFirstLastPara="1" wrap="square" lIns="91425" tIns="45700" rIns="91425" bIns="45700" rtlCol="0" anchor="t" anchorCtr="0">
            <a:noAutofit/>
          </a:bodyPr>
          <a:lstStyle/>
          <a:p>
            <a:pPr algn="just"/>
            <a:r>
              <a:rPr lang="es-CL" sz="3600" dirty="0">
                <a:solidFill>
                  <a:schemeClr val="tx2"/>
                </a:solidFill>
                <a:latin typeface="Arial" panose="020B0604020202020204" pitchFamily="34" charset="0"/>
                <a:cs typeface="Arial" panose="020B0604020202020204" pitchFamily="34" charset="0"/>
              </a:rPr>
              <a:t>La cláusula WHERE proporciona los criterios que determinan cuáles filas se van a actualizar. </a:t>
            </a:r>
          </a:p>
          <a:p>
            <a:pPr algn="just"/>
            <a:endParaRPr lang="es-ES_tradnl" sz="2400" dirty="0"/>
          </a:p>
        </p:txBody>
      </p:sp>
    </p:spTree>
    <p:extLst>
      <p:ext uri="{BB962C8B-B14F-4D97-AF65-F5344CB8AC3E}">
        <p14:creationId xmlns:p14="http://schemas.microsoft.com/office/powerpoint/2010/main" val="40664518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11FCC6-3B49-9D46-8B62-80E94C906F0A}"/>
              </a:ext>
            </a:extLst>
          </p:cNvPr>
          <p:cNvSpPr>
            <a:spLocks noGrp="1"/>
          </p:cNvSpPr>
          <p:nvPr>
            <p:ph type="title"/>
          </p:nvPr>
        </p:nvSpPr>
        <p:spPr/>
        <p:txBody>
          <a:bodyPr/>
          <a:lstStyle/>
          <a:p>
            <a:r>
              <a:rPr lang="es-CL" dirty="0"/>
              <a:t>SQL</a:t>
            </a:r>
          </a:p>
        </p:txBody>
      </p:sp>
      <p:sp>
        <p:nvSpPr>
          <p:cNvPr id="9" name="Marcador de texto 3">
            <a:extLst>
              <a:ext uri="{FF2B5EF4-FFF2-40B4-BE49-F238E27FC236}">
                <a16:creationId xmlns:a16="http://schemas.microsoft.com/office/drawing/2014/main" id="{065353A1-4022-2DDA-EAE3-A14E27284EFB}"/>
              </a:ext>
            </a:extLst>
          </p:cNvPr>
          <p:cNvSpPr txBox="1">
            <a:spLocks/>
          </p:cNvSpPr>
          <p:nvPr/>
        </p:nvSpPr>
        <p:spPr>
          <a:xfrm>
            <a:off x="755650" y="1920874"/>
            <a:ext cx="18664662" cy="8673881"/>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algn="just"/>
            <a:r>
              <a:rPr lang="es-CL" sz="3600" b="1" i="1" dirty="0">
                <a:solidFill>
                  <a:schemeClr val="tx1">
                    <a:lumMod val="75000"/>
                    <a:lumOff val="25000"/>
                  </a:schemeClr>
                </a:solidFill>
                <a:latin typeface="Arial" panose="020B0604020202020204" pitchFamily="34" charset="0"/>
                <a:cs typeface="Arial" panose="020B0604020202020204" pitchFamily="34" charset="0"/>
              </a:rPr>
              <a:t>Eliminar una fila</a:t>
            </a:r>
          </a:p>
          <a:p>
            <a:r>
              <a:rPr lang="es-CL" sz="3600" dirty="0">
                <a:solidFill>
                  <a:schemeClr val="tx1">
                    <a:lumMod val="75000"/>
                    <a:lumOff val="25000"/>
                  </a:schemeClr>
                </a:solidFill>
                <a:latin typeface="Arial" panose="020B0604020202020204" pitchFamily="34" charset="0"/>
                <a:cs typeface="Arial" panose="020B0604020202020204" pitchFamily="34" charset="0"/>
              </a:rPr>
              <a:t>DELETE FROM nombreTabla WHERE criterios </a:t>
            </a:r>
          </a:p>
          <a:p>
            <a:pPr algn="just"/>
            <a:endParaRPr lang="es-CL" sz="3600" dirty="0">
              <a:solidFill>
                <a:schemeClr val="tx1">
                  <a:lumMod val="75000"/>
                  <a:lumOff val="25000"/>
                </a:schemeClr>
              </a:solidFill>
              <a:latin typeface="Arial" panose="020B0604020202020204" pitchFamily="34" charset="0"/>
              <a:cs typeface="Arial" panose="020B0604020202020204" pitchFamily="34" charset="0"/>
            </a:endParaRPr>
          </a:p>
          <a:p>
            <a:pPr algn="just"/>
            <a:endParaRPr lang="es-CL" sz="3600" dirty="0">
              <a:solidFill>
                <a:schemeClr val="tx1">
                  <a:lumMod val="75000"/>
                  <a:lumOff val="25000"/>
                </a:schemeClr>
              </a:solidFill>
              <a:latin typeface="Arial" panose="020B0604020202020204" pitchFamily="34" charset="0"/>
              <a:cs typeface="Arial" panose="020B0604020202020204" pitchFamily="34" charset="0"/>
            </a:endParaRPr>
          </a:p>
          <a:p>
            <a:pPr algn="just"/>
            <a:endParaRPr lang="es-CL" sz="3600" dirty="0">
              <a:solidFill>
                <a:schemeClr val="tx1">
                  <a:lumMod val="75000"/>
                  <a:lumOff val="25000"/>
                </a:schemeClr>
              </a:solidFill>
              <a:latin typeface="Arial" panose="020B0604020202020204" pitchFamily="34" charset="0"/>
              <a:cs typeface="Arial" panose="020B0604020202020204" pitchFamily="34" charset="0"/>
            </a:endParaRPr>
          </a:p>
          <a:p>
            <a:pPr algn="just"/>
            <a:endParaRPr lang="es-CL" sz="3600" dirty="0">
              <a:solidFill>
                <a:schemeClr val="tx1">
                  <a:lumMod val="75000"/>
                  <a:lumOff val="25000"/>
                </a:schemeClr>
              </a:solidFill>
              <a:latin typeface="Arial" panose="020B0604020202020204" pitchFamily="34" charset="0"/>
              <a:cs typeface="Arial" panose="020B0604020202020204" pitchFamily="34" charset="0"/>
            </a:endParaRPr>
          </a:p>
          <a:p>
            <a:pPr algn="just"/>
            <a:endParaRPr lang="es-CL" sz="3600" dirty="0">
              <a:solidFill>
                <a:schemeClr val="tx1">
                  <a:lumMod val="75000"/>
                  <a:lumOff val="25000"/>
                </a:schemeClr>
              </a:solidFill>
              <a:latin typeface="Arial" panose="020B0604020202020204" pitchFamily="34" charset="0"/>
              <a:cs typeface="Arial" panose="020B0604020202020204" pitchFamily="34" charset="0"/>
            </a:endParaRPr>
          </a:p>
          <a:p>
            <a:pPr algn="just"/>
            <a:r>
              <a:rPr lang="es-CL" sz="3600" b="1" i="1" dirty="0">
                <a:solidFill>
                  <a:schemeClr val="tx1">
                    <a:lumMod val="75000"/>
                    <a:lumOff val="25000"/>
                  </a:schemeClr>
                </a:solidFill>
                <a:latin typeface="Arial" panose="020B0604020202020204" pitchFamily="34" charset="0"/>
                <a:cs typeface="Arial" panose="020B0604020202020204" pitchFamily="34" charset="0"/>
              </a:rPr>
              <a:t>Consultas</a:t>
            </a:r>
          </a:p>
          <a:p>
            <a:r>
              <a:rPr lang="es-CL" sz="3600" dirty="0">
                <a:solidFill>
                  <a:schemeClr val="tx1">
                    <a:lumMod val="75000"/>
                    <a:lumOff val="25000"/>
                  </a:schemeClr>
                </a:solidFill>
                <a:latin typeface="Arial" panose="020B0604020202020204" pitchFamily="34" charset="0"/>
                <a:cs typeface="Arial" panose="020B0604020202020204" pitchFamily="34" charset="0"/>
              </a:rPr>
              <a:t>SELECT * FROM nombreTabla</a:t>
            </a:r>
          </a:p>
          <a:p>
            <a:endParaRPr lang="es-CL" sz="3600" dirty="0">
              <a:solidFill>
                <a:schemeClr val="tx1">
                  <a:lumMod val="75000"/>
                  <a:lumOff val="25000"/>
                </a:schemeClr>
              </a:solidFill>
              <a:latin typeface="Arial" panose="020B0604020202020204" pitchFamily="34" charset="0"/>
              <a:cs typeface="Arial" panose="020B0604020202020204" pitchFamily="34" charset="0"/>
            </a:endParaRPr>
          </a:p>
          <a:p>
            <a:endParaRPr lang="es-CL" sz="3600" dirty="0">
              <a:solidFill>
                <a:schemeClr val="tx1">
                  <a:lumMod val="75000"/>
                  <a:lumOff val="25000"/>
                </a:schemeClr>
              </a:solidFill>
              <a:latin typeface="Arial" panose="020B0604020202020204" pitchFamily="34" charset="0"/>
              <a:cs typeface="Arial" panose="020B0604020202020204" pitchFamily="34" charset="0"/>
            </a:endParaRPr>
          </a:p>
          <a:p>
            <a:r>
              <a:rPr lang="es-CL" sz="3600" dirty="0">
                <a:solidFill>
                  <a:schemeClr val="tx1">
                    <a:lumMod val="75000"/>
                    <a:lumOff val="25000"/>
                  </a:schemeClr>
                </a:solidFill>
                <a:latin typeface="Arial" panose="020B0604020202020204" pitchFamily="34" charset="0"/>
                <a:cs typeface="Arial" panose="020B0604020202020204" pitchFamily="34" charset="0"/>
              </a:rPr>
              <a:t>SELECT nombreColumna1, nombreColumna2 FROM nombreTabla </a:t>
            </a:r>
          </a:p>
          <a:p>
            <a:pPr algn="just"/>
            <a:endParaRPr lang="es-CL" sz="3600" dirty="0">
              <a:latin typeface="Arial" panose="020B0604020202020204" pitchFamily="34" charset="0"/>
              <a:cs typeface="Arial" panose="020B0604020202020204" pitchFamily="34" charset="0"/>
            </a:endParaRPr>
          </a:p>
          <a:p>
            <a:pPr algn="just"/>
            <a:endParaRPr lang="es-CL" sz="3600" dirty="0">
              <a:latin typeface="Arial" panose="020B0604020202020204" pitchFamily="34" charset="0"/>
              <a:cs typeface="Arial" panose="020B0604020202020204" pitchFamily="34" charset="0"/>
            </a:endParaRPr>
          </a:p>
          <a:p>
            <a:pPr algn="just"/>
            <a:endParaRPr lang="es-CL" sz="3600" dirty="0">
              <a:latin typeface="Arial" panose="020B0604020202020204" pitchFamily="34" charset="0"/>
              <a:cs typeface="Arial" panose="020B0604020202020204" pitchFamily="34" charset="0"/>
            </a:endParaRPr>
          </a:p>
          <a:p>
            <a:pPr algn="just"/>
            <a:endParaRPr lang="es-CL" sz="3600" dirty="0">
              <a:latin typeface="Arial" panose="020B0604020202020204" pitchFamily="34" charset="0"/>
              <a:cs typeface="Arial" panose="020B0604020202020204" pitchFamily="34" charset="0"/>
            </a:endParaRPr>
          </a:p>
          <a:p>
            <a:pPr algn="just"/>
            <a:endParaRPr lang="es-CL" sz="3600" dirty="0">
              <a:latin typeface="Arial" panose="020B0604020202020204" pitchFamily="34" charset="0"/>
              <a:cs typeface="Arial" panose="020B0604020202020204" pitchFamily="34" charset="0"/>
            </a:endParaRPr>
          </a:p>
          <a:p>
            <a:pPr algn="just"/>
            <a:endParaRPr lang="es-CL" sz="3600" dirty="0">
              <a:latin typeface="Arial" panose="020B0604020202020204" pitchFamily="34" charset="0"/>
              <a:cs typeface="Arial" panose="020B0604020202020204" pitchFamily="34" charset="0"/>
            </a:endParaRPr>
          </a:p>
          <a:p>
            <a:pPr algn="just"/>
            <a:endParaRPr lang="es-CL" sz="3600" dirty="0">
              <a:latin typeface="Arial" panose="020B0604020202020204" pitchFamily="34" charset="0"/>
              <a:cs typeface="Arial" panose="020B0604020202020204" pitchFamily="34" charset="0"/>
            </a:endParaRPr>
          </a:p>
          <a:p>
            <a:pPr algn="just"/>
            <a:endParaRPr lang="es-CL" sz="3600" dirty="0">
              <a:latin typeface="Arial" panose="020B0604020202020204" pitchFamily="34" charset="0"/>
              <a:cs typeface="Arial" panose="020B0604020202020204" pitchFamily="34" charset="0"/>
            </a:endParaRPr>
          </a:p>
          <a:p>
            <a:pPr algn="just"/>
            <a:endParaRPr lang="es-CL" sz="3600" dirty="0">
              <a:latin typeface="Arial" panose="020B0604020202020204" pitchFamily="34" charset="0"/>
              <a:cs typeface="Arial" panose="020B0604020202020204" pitchFamily="34" charset="0"/>
            </a:endParaRPr>
          </a:p>
          <a:p>
            <a:pPr algn="just"/>
            <a:endParaRPr lang="es-CL" sz="3600" dirty="0">
              <a:latin typeface="Arial" panose="020B0604020202020204" pitchFamily="34" charset="0"/>
              <a:cs typeface="Arial" panose="020B0604020202020204" pitchFamily="34" charset="0"/>
            </a:endParaRPr>
          </a:p>
          <a:p>
            <a:pPr algn="just"/>
            <a:endParaRPr lang="es-CL" sz="3600" dirty="0">
              <a:latin typeface="Arial" panose="020B0604020202020204" pitchFamily="34" charset="0"/>
              <a:cs typeface="Arial" panose="020B0604020202020204" pitchFamily="34" charset="0"/>
            </a:endParaRPr>
          </a:p>
          <a:p>
            <a:pPr algn="just"/>
            <a:endParaRPr lang="es-CL" sz="3600" dirty="0">
              <a:latin typeface="Arial" panose="020B0604020202020204" pitchFamily="34" charset="0"/>
              <a:cs typeface="Arial" panose="020B0604020202020204" pitchFamily="34" charset="0"/>
            </a:endParaRPr>
          </a:p>
          <a:p>
            <a:pPr algn="just"/>
            <a:endParaRPr lang="es-CL" sz="3600" dirty="0">
              <a:latin typeface="Arial" panose="020B0604020202020204" pitchFamily="34" charset="0"/>
              <a:cs typeface="Arial" panose="020B0604020202020204" pitchFamily="34" charset="0"/>
            </a:endParaRPr>
          </a:p>
          <a:p>
            <a:pPr algn="just"/>
            <a:endParaRPr lang="es-CL" sz="2800" b="1" dirty="0">
              <a:solidFill>
                <a:srgbClr val="FF0000"/>
              </a:solidFill>
              <a:latin typeface="LucidaSansTypewriter"/>
            </a:endParaRPr>
          </a:p>
          <a:p>
            <a:pPr algn="just"/>
            <a:r>
              <a:rPr lang="es-CL" sz="2800" b="1" dirty="0">
                <a:solidFill>
                  <a:srgbClr val="FF0000"/>
                </a:solidFill>
                <a:latin typeface="LucidaSansTypewriter"/>
              </a:rPr>
              <a:t>				</a:t>
            </a:r>
            <a:endParaRPr lang="es-CL" sz="3600" dirty="0">
              <a:latin typeface="Arial" panose="020B0604020202020204" pitchFamily="34" charset="0"/>
              <a:cs typeface="Arial" panose="020B0604020202020204" pitchFamily="34" charset="0"/>
            </a:endParaRPr>
          </a:p>
          <a:p>
            <a:pPr>
              <a:buNone/>
              <a:defRPr/>
            </a:pPr>
            <a:endParaRPr lang="es-CL" sz="3600" b="1" i="1" dirty="0">
              <a:solidFill>
                <a:schemeClr val="tx1"/>
              </a:solidFill>
              <a:latin typeface="Arial" panose="020B0604020202020204" pitchFamily="34" charset="0"/>
              <a:cs typeface="Arial" panose="020B0604020202020204" pitchFamily="34" charset="0"/>
            </a:endParaRPr>
          </a:p>
          <a:p>
            <a:pPr>
              <a:buNone/>
              <a:defRPr/>
            </a:pPr>
            <a:endParaRPr lang="es-CL" sz="3600" b="1" i="1" dirty="0">
              <a:solidFill>
                <a:schemeClr val="tx1"/>
              </a:solidFill>
              <a:latin typeface="Arial" panose="020B0604020202020204" pitchFamily="34" charset="0"/>
              <a:cs typeface="Arial" panose="020B0604020202020204" pitchFamily="34" charset="0"/>
            </a:endParaRPr>
          </a:p>
          <a:p>
            <a:pPr>
              <a:buNone/>
              <a:defRPr/>
            </a:pPr>
            <a:endParaRPr lang="es-CL" sz="3600" b="1" i="1" dirty="0">
              <a:solidFill>
                <a:schemeClr val="tx1"/>
              </a:solidFill>
              <a:latin typeface="Arial" panose="020B0604020202020204" pitchFamily="34" charset="0"/>
              <a:cs typeface="Arial" panose="020B0604020202020204" pitchFamily="34" charset="0"/>
            </a:endParaRPr>
          </a:p>
        </p:txBody>
      </p:sp>
      <p:sp>
        <p:nvSpPr>
          <p:cNvPr id="4" name="CuadroTexto 3">
            <a:extLst>
              <a:ext uri="{FF2B5EF4-FFF2-40B4-BE49-F238E27FC236}">
                <a16:creationId xmlns:a16="http://schemas.microsoft.com/office/drawing/2014/main" id="{29057E1F-7BFE-1CD1-B560-9A19DD69B678}"/>
              </a:ext>
            </a:extLst>
          </p:cNvPr>
          <p:cNvSpPr txBox="1"/>
          <p:nvPr/>
        </p:nvSpPr>
        <p:spPr>
          <a:xfrm>
            <a:off x="10926181" y="2567865"/>
            <a:ext cx="6364869" cy="2254360"/>
          </a:xfrm>
          <a:prstGeom prst="rect">
            <a:avLst/>
          </a:prstGeom>
          <a:noFill/>
          <a:ln w="9525" cap="flat" cmpd="sng" algn="ctr">
            <a:solidFill>
              <a:srgbClr val="0070C0"/>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spcFirstLastPara="1" wrap="square" lIns="91425" tIns="45700" rIns="91425" bIns="45700" rtlCol="0" anchor="t" anchorCtr="0">
            <a:noAutofit/>
          </a:bodyPr>
          <a:lstStyle/>
          <a:p>
            <a:pPr algn="just"/>
            <a:r>
              <a:rPr lang="es-CL" sz="3600" dirty="0">
                <a:solidFill>
                  <a:schemeClr val="tx2"/>
                </a:solidFill>
                <a:latin typeface="Arial" panose="020B0604020202020204" pitchFamily="34" charset="0"/>
                <a:cs typeface="Arial" panose="020B0604020202020204" pitchFamily="34" charset="0"/>
              </a:rPr>
              <a:t>La cláusula WHERE proporciona los criterios que determinan cuáles filas se van a eliminar. </a:t>
            </a:r>
          </a:p>
          <a:p>
            <a:pPr algn="just"/>
            <a:endParaRPr lang="es-CL" sz="3600" dirty="0">
              <a:solidFill>
                <a:srgbClr val="00B050"/>
              </a:solidFill>
              <a:latin typeface="Arial" panose="020B0604020202020204" pitchFamily="34" charset="0"/>
              <a:cs typeface="Arial" panose="020B0604020202020204" pitchFamily="34" charset="0"/>
            </a:endParaRPr>
          </a:p>
          <a:p>
            <a:pPr algn="l"/>
            <a:endParaRPr lang="es-ES_tradnl" sz="2400" dirty="0"/>
          </a:p>
        </p:txBody>
      </p:sp>
      <p:sp>
        <p:nvSpPr>
          <p:cNvPr id="6" name="CuadroTexto 5">
            <a:extLst>
              <a:ext uri="{FF2B5EF4-FFF2-40B4-BE49-F238E27FC236}">
                <a16:creationId xmlns:a16="http://schemas.microsoft.com/office/drawing/2014/main" id="{1F40820C-7430-A017-EF6B-BF28CB2767AF}"/>
              </a:ext>
            </a:extLst>
          </p:cNvPr>
          <p:cNvSpPr txBox="1"/>
          <p:nvPr/>
        </p:nvSpPr>
        <p:spPr>
          <a:xfrm>
            <a:off x="3651250" y="8920860"/>
            <a:ext cx="7543800" cy="1673895"/>
          </a:xfrm>
          <a:prstGeom prst="rect">
            <a:avLst/>
          </a:prstGeom>
          <a:noFill/>
          <a:ln w="9525" cap="flat" cmpd="sng" algn="ctr">
            <a:solidFill>
              <a:srgbClr val="0070C0"/>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spcFirstLastPara="1" wrap="square" lIns="91425" tIns="45700" rIns="91425" bIns="45700" rtlCol="0" anchor="t" anchorCtr="0">
            <a:noAutofit/>
          </a:bodyPr>
          <a:lstStyle/>
          <a:p>
            <a:pPr algn="just"/>
            <a:r>
              <a:rPr lang="es-CL" sz="3600" dirty="0">
                <a:solidFill>
                  <a:schemeClr val="tx2"/>
                </a:solidFill>
                <a:latin typeface="Arial" panose="020B0604020202020204" pitchFamily="34" charset="0"/>
                <a:cs typeface="Arial" panose="020B0604020202020204" pitchFamily="34" charset="0"/>
              </a:rPr>
              <a:t>Si reemplazo el asterisco por columnas, sólo se obtendrán esas columnas en la consulta.</a:t>
            </a:r>
          </a:p>
          <a:p>
            <a:pPr algn="just"/>
            <a:endParaRPr lang="es-ES_tradnl" sz="2400" dirty="0"/>
          </a:p>
        </p:txBody>
      </p:sp>
      <p:sp>
        <p:nvSpPr>
          <p:cNvPr id="3" name="CuadroTexto 2">
            <a:extLst>
              <a:ext uri="{FF2B5EF4-FFF2-40B4-BE49-F238E27FC236}">
                <a16:creationId xmlns:a16="http://schemas.microsoft.com/office/drawing/2014/main" id="{E28807EF-C700-FCE9-59EF-9C69AE47F13F}"/>
              </a:ext>
            </a:extLst>
          </p:cNvPr>
          <p:cNvSpPr txBox="1"/>
          <p:nvPr/>
        </p:nvSpPr>
        <p:spPr>
          <a:xfrm>
            <a:off x="8680450" y="5534626"/>
            <a:ext cx="5943600" cy="1905000"/>
          </a:xfrm>
          <a:prstGeom prst="rect">
            <a:avLst/>
          </a:prstGeom>
          <a:noFill/>
          <a:ln w="9525" cap="flat" cmpd="sng" algn="ctr">
            <a:solidFill>
              <a:srgbClr val="0070C0"/>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spcFirstLastPara="1" wrap="square" lIns="91425" tIns="45700" rIns="91425" bIns="45700" rtlCol="0" anchor="t" anchorCtr="0">
            <a:noAutofit/>
          </a:bodyPr>
          <a:lstStyle/>
          <a:p>
            <a:pPr algn="just"/>
            <a:r>
              <a:rPr lang="es-CL" sz="3600" dirty="0">
                <a:solidFill>
                  <a:schemeClr val="tx2"/>
                </a:solidFill>
                <a:latin typeface="Arial" panose="020B0604020202020204" pitchFamily="34" charset="0"/>
                <a:cs typeface="Arial" panose="020B0604020202020204" pitchFamily="34" charset="0"/>
              </a:rPr>
              <a:t>El asterisco (*) indica que deben obtenerse todas las columnas de la tabla. </a:t>
            </a:r>
          </a:p>
          <a:p>
            <a:pPr algn="just"/>
            <a:endParaRPr lang="es-CL" sz="3600" dirty="0">
              <a:solidFill>
                <a:srgbClr val="00B050"/>
              </a:solidFill>
              <a:latin typeface="Arial" panose="020B0604020202020204" pitchFamily="34" charset="0"/>
              <a:cs typeface="Arial" panose="020B0604020202020204" pitchFamily="34" charset="0"/>
            </a:endParaRPr>
          </a:p>
          <a:p>
            <a:pPr algn="l"/>
            <a:endParaRPr lang="es-ES_tradnl" sz="2400" dirty="0"/>
          </a:p>
        </p:txBody>
      </p:sp>
    </p:spTree>
    <p:extLst>
      <p:ext uri="{BB962C8B-B14F-4D97-AF65-F5344CB8AC3E}">
        <p14:creationId xmlns:p14="http://schemas.microsoft.com/office/powerpoint/2010/main" val="19106095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11FCC6-3B49-9D46-8B62-80E94C906F0A}"/>
              </a:ext>
            </a:extLst>
          </p:cNvPr>
          <p:cNvSpPr>
            <a:spLocks noGrp="1"/>
          </p:cNvSpPr>
          <p:nvPr>
            <p:ph type="title"/>
          </p:nvPr>
        </p:nvSpPr>
        <p:spPr/>
        <p:txBody>
          <a:bodyPr/>
          <a:lstStyle/>
          <a:p>
            <a:r>
              <a:rPr lang="es-CL" dirty="0"/>
              <a:t>SQL</a:t>
            </a:r>
          </a:p>
        </p:txBody>
      </p:sp>
      <p:sp>
        <p:nvSpPr>
          <p:cNvPr id="9" name="Marcador de texto 3">
            <a:extLst>
              <a:ext uri="{FF2B5EF4-FFF2-40B4-BE49-F238E27FC236}">
                <a16:creationId xmlns:a16="http://schemas.microsoft.com/office/drawing/2014/main" id="{065353A1-4022-2DDA-EAE3-A14E27284EFB}"/>
              </a:ext>
            </a:extLst>
          </p:cNvPr>
          <p:cNvSpPr txBox="1">
            <a:spLocks/>
          </p:cNvSpPr>
          <p:nvPr/>
        </p:nvSpPr>
        <p:spPr>
          <a:xfrm>
            <a:off x="755650" y="1920874"/>
            <a:ext cx="18664662" cy="8673881"/>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endParaRPr lang="es-CL" sz="3600" dirty="0">
              <a:solidFill>
                <a:schemeClr val="tx1">
                  <a:lumMod val="75000"/>
                  <a:lumOff val="25000"/>
                </a:schemeClr>
              </a:solidFill>
              <a:latin typeface="Calibri" panose="020F0502020204030204" pitchFamily="34" charset="0"/>
              <a:cs typeface="Calibri" panose="020F0502020204030204" pitchFamily="34" charset="0"/>
            </a:endParaRPr>
          </a:p>
          <a:p>
            <a:endParaRPr lang="es-CL" sz="3600" dirty="0">
              <a:solidFill>
                <a:schemeClr val="tx1">
                  <a:lumMod val="75000"/>
                  <a:lumOff val="25000"/>
                </a:schemeClr>
              </a:solidFill>
              <a:latin typeface="Calibri" panose="020F0502020204030204" pitchFamily="34" charset="0"/>
              <a:cs typeface="Calibri" panose="020F0502020204030204" pitchFamily="34" charset="0"/>
            </a:endParaRPr>
          </a:p>
          <a:p>
            <a:endParaRPr lang="es-CL" sz="3600" dirty="0">
              <a:solidFill>
                <a:schemeClr val="tx1">
                  <a:lumMod val="75000"/>
                  <a:lumOff val="25000"/>
                </a:schemeClr>
              </a:solidFill>
              <a:latin typeface="Calibri" panose="020F0502020204030204" pitchFamily="34" charset="0"/>
              <a:cs typeface="Calibri" panose="020F0502020204030204" pitchFamily="34" charset="0"/>
            </a:endParaRPr>
          </a:p>
          <a:p>
            <a:endParaRPr lang="es-CL" sz="3600" dirty="0">
              <a:solidFill>
                <a:schemeClr val="tx1">
                  <a:lumMod val="75000"/>
                  <a:lumOff val="25000"/>
                </a:schemeClr>
              </a:solidFill>
              <a:latin typeface="Calibri" panose="020F0502020204030204" pitchFamily="34" charset="0"/>
              <a:cs typeface="Calibri" panose="020F0502020204030204" pitchFamily="34" charset="0"/>
            </a:endParaRPr>
          </a:p>
          <a:p>
            <a:endParaRPr lang="es-CL" sz="3600" dirty="0">
              <a:solidFill>
                <a:schemeClr val="tx1">
                  <a:lumMod val="75000"/>
                  <a:lumOff val="25000"/>
                </a:schemeClr>
              </a:solidFill>
              <a:latin typeface="Calibri" panose="020F0502020204030204" pitchFamily="34" charset="0"/>
              <a:cs typeface="Calibri" panose="020F0502020204030204" pitchFamily="34" charset="0"/>
            </a:endParaRPr>
          </a:p>
          <a:p>
            <a:endParaRPr lang="es-CL" sz="3600" dirty="0">
              <a:solidFill>
                <a:schemeClr val="tx1">
                  <a:lumMod val="75000"/>
                  <a:lumOff val="25000"/>
                </a:schemeClr>
              </a:solidFill>
              <a:latin typeface="Calibri" panose="020F0502020204030204" pitchFamily="34" charset="0"/>
              <a:cs typeface="Calibri" panose="020F0502020204030204" pitchFamily="34" charset="0"/>
            </a:endParaRPr>
          </a:p>
          <a:p>
            <a:r>
              <a:rPr lang="es-CL" sz="3600" dirty="0">
                <a:solidFill>
                  <a:schemeClr val="tx1"/>
                </a:solidFill>
                <a:latin typeface="Arial" panose="020B0604020202020204" pitchFamily="34" charset="0"/>
                <a:cs typeface="Arial" panose="020B0604020202020204" pitchFamily="34" charset="0"/>
              </a:rPr>
              <a:t>SELECT nombreColumna1, nombreColumna2, ... FROM nombreTabla </a:t>
            </a:r>
          </a:p>
          <a:p>
            <a:r>
              <a:rPr lang="es-CL" sz="3600" dirty="0">
                <a:solidFill>
                  <a:schemeClr val="tx1"/>
                </a:solidFill>
                <a:latin typeface="Arial" panose="020B0604020202020204" pitchFamily="34" charset="0"/>
                <a:cs typeface="Arial" panose="020B0604020202020204" pitchFamily="34" charset="0"/>
              </a:rPr>
              <a:t>WHERE criterios</a:t>
            </a:r>
          </a:p>
          <a:p>
            <a:pPr algn="just"/>
            <a:endParaRPr lang="es-CL" sz="3600" dirty="0">
              <a:solidFill>
                <a:schemeClr val="tx1">
                  <a:lumMod val="75000"/>
                  <a:lumOff val="25000"/>
                </a:schemeClr>
              </a:solidFill>
              <a:latin typeface="Arial" panose="020B0604020202020204" pitchFamily="34" charset="0"/>
              <a:cs typeface="Arial" panose="020B0604020202020204" pitchFamily="34" charset="0"/>
            </a:endParaRPr>
          </a:p>
          <a:p>
            <a:pPr algn="just"/>
            <a:endParaRPr lang="es-CL" sz="3600" dirty="0">
              <a:solidFill>
                <a:schemeClr val="tx1">
                  <a:lumMod val="75000"/>
                  <a:lumOff val="25000"/>
                </a:schemeClr>
              </a:solidFill>
              <a:latin typeface="Arial" panose="020B0604020202020204" pitchFamily="34" charset="0"/>
              <a:cs typeface="Arial" panose="020B0604020202020204" pitchFamily="34" charset="0"/>
            </a:endParaRPr>
          </a:p>
          <a:p>
            <a:pPr algn="just"/>
            <a:endParaRPr lang="es-CL" sz="3600" dirty="0">
              <a:solidFill>
                <a:schemeClr val="tx1">
                  <a:lumMod val="75000"/>
                  <a:lumOff val="25000"/>
                </a:schemeClr>
              </a:solidFill>
              <a:latin typeface="Arial" panose="020B0604020202020204" pitchFamily="34" charset="0"/>
              <a:cs typeface="Arial" panose="020B0604020202020204" pitchFamily="34" charset="0"/>
            </a:endParaRPr>
          </a:p>
          <a:p>
            <a:pPr algn="just"/>
            <a:endParaRPr lang="es-CL" sz="3600" dirty="0">
              <a:solidFill>
                <a:schemeClr val="tx1">
                  <a:lumMod val="75000"/>
                  <a:lumOff val="25000"/>
                </a:schemeClr>
              </a:solidFill>
              <a:latin typeface="Arial" panose="020B0604020202020204" pitchFamily="34" charset="0"/>
              <a:cs typeface="Arial" panose="020B0604020202020204" pitchFamily="34" charset="0"/>
            </a:endParaRPr>
          </a:p>
          <a:p>
            <a:pPr algn="just"/>
            <a:endParaRPr lang="es-CL" sz="3600" dirty="0">
              <a:latin typeface="Arial" panose="020B0604020202020204" pitchFamily="34" charset="0"/>
              <a:cs typeface="Arial" panose="020B0604020202020204" pitchFamily="34" charset="0"/>
            </a:endParaRPr>
          </a:p>
          <a:p>
            <a:pPr algn="just"/>
            <a:endParaRPr lang="es-CL" sz="3600" dirty="0">
              <a:latin typeface="Arial" panose="020B0604020202020204" pitchFamily="34" charset="0"/>
              <a:cs typeface="Arial" panose="020B0604020202020204" pitchFamily="34" charset="0"/>
            </a:endParaRPr>
          </a:p>
          <a:p>
            <a:pPr algn="just"/>
            <a:endParaRPr lang="es-CL" sz="3600" dirty="0">
              <a:latin typeface="Arial" panose="020B0604020202020204" pitchFamily="34" charset="0"/>
              <a:cs typeface="Arial" panose="020B0604020202020204" pitchFamily="34" charset="0"/>
            </a:endParaRPr>
          </a:p>
          <a:p>
            <a:pPr algn="just"/>
            <a:endParaRPr lang="es-CL" sz="3600" dirty="0">
              <a:latin typeface="Arial" panose="020B0604020202020204" pitchFamily="34" charset="0"/>
              <a:cs typeface="Arial" panose="020B0604020202020204" pitchFamily="34" charset="0"/>
            </a:endParaRPr>
          </a:p>
          <a:p>
            <a:pPr algn="just"/>
            <a:endParaRPr lang="es-CL" sz="3600" dirty="0">
              <a:latin typeface="Arial" panose="020B0604020202020204" pitchFamily="34" charset="0"/>
              <a:cs typeface="Arial" panose="020B0604020202020204" pitchFamily="34" charset="0"/>
            </a:endParaRPr>
          </a:p>
          <a:p>
            <a:pPr algn="just"/>
            <a:endParaRPr lang="es-CL" sz="3600" dirty="0">
              <a:latin typeface="Arial" panose="020B0604020202020204" pitchFamily="34" charset="0"/>
              <a:cs typeface="Arial" panose="020B0604020202020204" pitchFamily="34" charset="0"/>
            </a:endParaRPr>
          </a:p>
          <a:p>
            <a:pPr algn="just"/>
            <a:endParaRPr lang="es-CL" sz="3600" dirty="0">
              <a:latin typeface="Arial" panose="020B0604020202020204" pitchFamily="34" charset="0"/>
              <a:cs typeface="Arial" panose="020B0604020202020204" pitchFamily="34" charset="0"/>
            </a:endParaRPr>
          </a:p>
          <a:p>
            <a:pPr algn="just"/>
            <a:endParaRPr lang="es-CL" sz="3600" dirty="0">
              <a:latin typeface="Arial" panose="020B0604020202020204" pitchFamily="34" charset="0"/>
              <a:cs typeface="Arial" panose="020B0604020202020204" pitchFamily="34" charset="0"/>
            </a:endParaRPr>
          </a:p>
          <a:p>
            <a:pPr algn="just"/>
            <a:endParaRPr lang="es-CL" sz="3600" dirty="0">
              <a:latin typeface="Arial" panose="020B0604020202020204" pitchFamily="34" charset="0"/>
              <a:cs typeface="Arial" panose="020B0604020202020204" pitchFamily="34" charset="0"/>
            </a:endParaRPr>
          </a:p>
          <a:p>
            <a:pPr algn="just"/>
            <a:endParaRPr lang="es-CL" sz="3600" dirty="0">
              <a:latin typeface="Arial" panose="020B0604020202020204" pitchFamily="34" charset="0"/>
              <a:cs typeface="Arial" panose="020B0604020202020204" pitchFamily="34" charset="0"/>
            </a:endParaRPr>
          </a:p>
          <a:p>
            <a:pPr algn="just"/>
            <a:endParaRPr lang="es-CL" sz="3600" dirty="0">
              <a:latin typeface="Arial" panose="020B0604020202020204" pitchFamily="34" charset="0"/>
              <a:cs typeface="Arial" panose="020B0604020202020204" pitchFamily="34" charset="0"/>
            </a:endParaRPr>
          </a:p>
          <a:p>
            <a:pPr algn="just"/>
            <a:endParaRPr lang="es-CL" sz="3600" dirty="0">
              <a:latin typeface="Arial" panose="020B0604020202020204" pitchFamily="34" charset="0"/>
              <a:cs typeface="Arial" panose="020B0604020202020204" pitchFamily="34" charset="0"/>
            </a:endParaRPr>
          </a:p>
          <a:p>
            <a:pPr algn="just"/>
            <a:endParaRPr lang="es-CL" sz="3600" dirty="0">
              <a:latin typeface="Arial" panose="020B0604020202020204" pitchFamily="34" charset="0"/>
              <a:cs typeface="Arial" panose="020B0604020202020204" pitchFamily="34" charset="0"/>
            </a:endParaRPr>
          </a:p>
          <a:p>
            <a:pPr algn="just"/>
            <a:endParaRPr lang="es-CL" sz="2800" b="1" dirty="0">
              <a:solidFill>
                <a:srgbClr val="FF0000"/>
              </a:solidFill>
              <a:latin typeface="LucidaSansTypewriter"/>
            </a:endParaRPr>
          </a:p>
          <a:p>
            <a:pPr algn="just"/>
            <a:r>
              <a:rPr lang="es-CL" sz="2800" b="1" dirty="0">
                <a:solidFill>
                  <a:srgbClr val="FF0000"/>
                </a:solidFill>
                <a:latin typeface="LucidaSansTypewriter"/>
              </a:rPr>
              <a:t>				</a:t>
            </a:r>
            <a:endParaRPr lang="es-CL" sz="3600" dirty="0">
              <a:latin typeface="Arial" panose="020B0604020202020204" pitchFamily="34" charset="0"/>
              <a:cs typeface="Arial" panose="020B0604020202020204" pitchFamily="34" charset="0"/>
            </a:endParaRPr>
          </a:p>
          <a:p>
            <a:pPr>
              <a:buNone/>
              <a:defRPr/>
            </a:pPr>
            <a:endParaRPr lang="es-CL" sz="3600" b="1" i="1" dirty="0">
              <a:solidFill>
                <a:schemeClr val="tx1"/>
              </a:solidFill>
              <a:latin typeface="Arial" panose="020B0604020202020204" pitchFamily="34" charset="0"/>
              <a:cs typeface="Arial" panose="020B0604020202020204" pitchFamily="34" charset="0"/>
            </a:endParaRPr>
          </a:p>
          <a:p>
            <a:pPr>
              <a:buNone/>
              <a:defRPr/>
            </a:pPr>
            <a:endParaRPr lang="es-CL" sz="3600" b="1" i="1" dirty="0">
              <a:solidFill>
                <a:schemeClr val="tx1"/>
              </a:solidFill>
              <a:latin typeface="Arial" panose="020B0604020202020204" pitchFamily="34" charset="0"/>
              <a:cs typeface="Arial" panose="020B0604020202020204" pitchFamily="34" charset="0"/>
            </a:endParaRPr>
          </a:p>
          <a:p>
            <a:pPr>
              <a:buNone/>
              <a:defRPr/>
            </a:pPr>
            <a:endParaRPr lang="es-CL" sz="3600" b="1" i="1" dirty="0">
              <a:solidFill>
                <a:schemeClr val="tx1"/>
              </a:solidFill>
              <a:latin typeface="Arial" panose="020B0604020202020204" pitchFamily="34" charset="0"/>
              <a:cs typeface="Arial" panose="020B0604020202020204" pitchFamily="34" charset="0"/>
            </a:endParaRPr>
          </a:p>
        </p:txBody>
      </p:sp>
      <p:sp>
        <p:nvSpPr>
          <p:cNvPr id="4" name="CuadroTexto 3">
            <a:extLst>
              <a:ext uri="{FF2B5EF4-FFF2-40B4-BE49-F238E27FC236}">
                <a16:creationId xmlns:a16="http://schemas.microsoft.com/office/drawing/2014/main" id="{29057E1F-7BFE-1CD1-B560-9A19DD69B678}"/>
              </a:ext>
            </a:extLst>
          </p:cNvPr>
          <p:cNvSpPr txBox="1"/>
          <p:nvPr/>
        </p:nvSpPr>
        <p:spPr>
          <a:xfrm>
            <a:off x="984250" y="2149475"/>
            <a:ext cx="17983200" cy="2254360"/>
          </a:xfrm>
          <a:prstGeom prst="rect">
            <a:avLst/>
          </a:prstGeom>
          <a:noFill/>
          <a:ln w="9525" cap="flat" cmpd="sng" algn="ctr">
            <a:solidFill>
              <a:srgbClr val="0070C0"/>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spcFirstLastPara="1" wrap="square" lIns="91425" tIns="45700" rIns="91425" bIns="45700" rtlCol="0" anchor="t" anchorCtr="0">
            <a:noAutofit/>
          </a:bodyPr>
          <a:lstStyle/>
          <a:p>
            <a:pPr algn="just"/>
            <a:r>
              <a:rPr lang="es-CL" sz="3600" dirty="0">
                <a:solidFill>
                  <a:schemeClr val="tx2"/>
                </a:solidFill>
                <a:latin typeface="Arial" panose="020B0604020202020204" pitchFamily="34" charset="0"/>
                <a:cs typeface="Arial" panose="020B0604020202020204" pitchFamily="34" charset="0"/>
              </a:rPr>
              <a:t>Para la mayoría de las consultas, no debe utilizarse el asterisco (*) para especificar nombres de columnas. Al seleccionar las columnas por nombre, también evitamos devolver columnas innecesarias y nos protegemos contra los cambios en el orden actual de las columnas en la(s) tabla(s). </a:t>
            </a:r>
          </a:p>
          <a:p>
            <a:pPr algn="just"/>
            <a:endParaRPr lang="es-CL" sz="3600" dirty="0">
              <a:solidFill>
                <a:srgbClr val="00B050"/>
              </a:solidFill>
              <a:latin typeface="Arial" panose="020B0604020202020204" pitchFamily="34" charset="0"/>
              <a:cs typeface="Arial" panose="020B0604020202020204" pitchFamily="34" charset="0"/>
            </a:endParaRPr>
          </a:p>
          <a:p>
            <a:pPr algn="l"/>
            <a:endParaRPr lang="es-ES_tradnl" sz="2400" dirty="0"/>
          </a:p>
        </p:txBody>
      </p:sp>
      <p:sp>
        <p:nvSpPr>
          <p:cNvPr id="5" name="CuadroTexto 4">
            <a:extLst>
              <a:ext uri="{FF2B5EF4-FFF2-40B4-BE49-F238E27FC236}">
                <a16:creationId xmlns:a16="http://schemas.microsoft.com/office/drawing/2014/main" id="{838D5D07-F254-65E3-A8C1-2D58CB1BDB7E}"/>
              </a:ext>
            </a:extLst>
          </p:cNvPr>
          <p:cNvSpPr txBox="1"/>
          <p:nvPr/>
        </p:nvSpPr>
        <p:spPr>
          <a:xfrm>
            <a:off x="6415233" y="6416675"/>
            <a:ext cx="6629400" cy="1729273"/>
          </a:xfrm>
          <a:prstGeom prst="rect">
            <a:avLst/>
          </a:prstGeom>
          <a:noFill/>
          <a:ln w="9525" cap="flat" cmpd="sng" algn="ctr">
            <a:solidFill>
              <a:srgbClr val="0070C0"/>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spcFirstLastPara="1" wrap="square" lIns="91425" tIns="45700" rIns="91425" bIns="45700" rtlCol="0" anchor="t" anchorCtr="0">
            <a:noAutofit/>
          </a:bodyPr>
          <a:lstStyle/>
          <a:p>
            <a:pPr algn="just"/>
            <a:r>
              <a:rPr lang="es-CL" sz="3600" dirty="0">
                <a:solidFill>
                  <a:schemeClr val="tx2"/>
                </a:solidFill>
                <a:latin typeface="Arial" panose="020B0604020202020204" pitchFamily="34" charset="0"/>
                <a:cs typeface="Arial" panose="020B0604020202020204" pitchFamily="34" charset="0"/>
              </a:rPr>
              <a:t>Sólo se seleccionan las filas que cumplan con los criterios de selección </a:t>
            </a:r>
          </a:p>
          <a:p>
            <a:pPr algn="just"/>
            <a:endParaRPr lang="es-ES_tradnl" sz="2400" dirty="0"/>
          </a:p>
        </p:txBody>
      </p:sp>
      <p:pic>
        <p:nvPicPr>
          <p:cNvPr id="7" name="Imagen 6">
            <a:extLst>
              <a:ext uri="{FF2B5EF4-FFF2-40B4-BE49-F238E27FC236}">
                <a16:creationId xmlns:a16="http://schemas.microsoft.com/office/drawing/2014/main" id="{871B96EC-66D6-A3CB-AB30-6FA2EE5F08F4}"/>
              </a:ext>
            </a:extLst>
          </p:cNvPr>
          <p:cNvPicPr>
            <a:picLocks noChangeAspect="1"/>
          </p:cNvPicPr>
          <p:nvPr/>
        </p:nvPicPr>
        <p:blipFill>
          <a:blip r:embed="rId3"/>
          <a:stretch>
            <a:fillRect/>
          </a:stretch>
        </p:blipFill>
        <p:spPr>
          <a:xfrm>
            <a:off x="7080250" y="8650484"/>
            <a:ext cx="5299366" cy="1946531"/>
          </a:xfrm>
          <a:prstGeom prst="rect">
            <a:avLst/>
          </a:prstGeom>
          <a:effectLst>
            <a:outerShdw blurRad="50800" dist="38100" dir="18900000" algn="bl" rotWithShape="0">
              <a:prstClr val="black">
                <a:alpha val="40000"/>
              </a:prstClr>
            </a:outerShdw>
            <a:softEdge rad="50800"/>
          </a:effectLst>
        </p:spPr>
      </p:pic>
    </p:spTree>
    <p:extLst>
      <p:ext uri="{BB962C8B-B14F-4D97-AF65-F5344CB8AC3E}">
        <p14:creationId xmlns:p14="http://schemas.microsoft.com/office/powerpoint/2010/main" val="22132368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1624723-9968-7E43-AF4C-4EA396BDB1BC}"/>
              </a:ext>
            </a:extLst>
          </p:cNvPr>
          <p:cNvSpPr>
            <a:spLocks noGrp="1"/>
          </p:cNvSpPr>
          <p:nvPr>
            <p:ph type="title"/>
          </p:nvPr>
        </p:nvSpPr>
        <p:spPr>
          <a:xfrm>
            <a:off x="222250" y="7407275"/>
            <a:ext cx="10393528" cy="1015663"/>
          </a:xfrm>
        </p:spPr>
        <p:txBody>
          <a:bodyPr/>
          <a:lstStyle/>
          <a:p>
            <a:r>
              <a:rPr lang="es-CL" sz="6600" dirty="0"/>
              <a:t>MÉTODOS JAVA</a:t>
            </a:r>
          </a:p>
        </p:txBody>
      </p:sp>
      <p:sp>
        <p:nvSpPr>
          <p:cNvPr id="3" name="Título 1">
            <a:extLst>
              <a:ext uri="{FF2B5EF4-FFF2-40B4-BE49-F238E27FC236}">
                <a16:creationId xmlns:a16="http://schemas.microsoft.com/office/drawing/2014/main" id="{E4D7CDB3-E365-8648-9D80-6AFDB724300B}"/>
              </a:ext>
            </a:extLst>
          </p:cNvPr>
          <p:cNvSpPr txBox="1">
            <a:spLocks/>
          </p:cNvSpPr>
          <p:nvPr/>
        </p:nvSpPr>
        <p:spPr>
          <a:xfrm>
            <a:off x="9089872" y="6188075"/>
            <a:ext cx="1905000" cy="1477328"/>
          </a:xfrm>
          <a:prstGeom prst="rect">
            <a:avLst/>
          </a:prstGeom>
        </p:spPr>
        <p:txBody>
          <a:bodyPr wrap="square" lIns="0" tIns="0" rIns="0" bIns="0">
            <a:spAutoFit/>
          </a:bodyPr>
          <a:lstStyle>
            <a:lvl1pPr>
              <a:defRPr sz="5000" b="1" i="0">
                <a:solidFill>
                  <a:schemeClr val="tx1"/>
                </a:solidFill>
                <a:latin typeface="Arial"/>
                <a:ea typeface="+mj-ea"/>
                <a:cs typeface="Arial"/>
              </a:defRPr>
            </a:lvl1pPr>
          </a:lstStyle>
          <a:p>
            <a:pPr algn="l"/>
            <a:r>
              <a:rPr lang="es-CL" sz="9600" dirty="0">
                <a:latin typeface="Arial Black" panose="020B0604020202020204" pitchFamily="34" charset="0"/>
                <a:cs typeface="Arial Black" panose="020B0604020202020204" pitchFamily="34" charset="0"/>
              </a:rPr>
              <a:t>03</a:t>
            </a:r>
          </a:p>
        </p:txBody>
      </p:sp>
    </p:spTree>
    <p:extLst>
      <p:ext uri="{BB962C8B-B14F-4D97-AF65-F5344CB8AC3E}">
        <p14:creationId xmlns:p14="http://schemas.microsoft.com/office/powerpoint/2010/main" val="3735245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11FCC6-3B49-9D46-8B62-80E94C906F0A}"/>
              </a:ext>
            </a:extLst>
          </p:cNvPr>
          <p:cNvSpPr>
            <a:spLocks noGrp="1"/>
          </p:cNvSpPr>
          <p:nvPr>
            <p:ph type="title"/>
          </p:nvPr>
        </p:nvSpPr>
        <p:spPr/>
        <p:txBody>
          <a:bodyPr/>
          <a:lstStyle/>
          <a:p>
            <a:r>
              <a:rPr lang="es-CL" dirty="0"/>
              <a:t>Métodos Java</a:t>
            </a:r>
          </a:p>
        </p:txBody>
      </p:sp>
      <p:sp>
        <p:nvSpPr>
          <p:cNvPr id="9" name="Marcador de texto 3">
            <a:extLst>
              <a:ext uri="{FF2B5EF4-FFF2-40B4-BE49-F238E27FC236}">
                <a16:creationId xmlns:a16="http://schemas.microsoft.com/office/drawing/2014/main" id="{065353A1-4022-2DDA-EAE3-A14E27284EFB}"/>
              </a:ext>
            </a:extLst>
          </p:cNvPr>
          <p:cNvSpPr txBox="1">
            <a:spLocks/>
          </p:cNvSpPr>
          <p:nvPr/>
        </p:nvSpPr>
        <p:spPr>
          <a:xfrm>
            <a:off x="755650" y="1920874"/>
            <a:ext cx="18664662" cy="8673881"/>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50800" indent="0">
              <a:buNone/>
            </a:pPr>
            <a:r>
              <a:rPr lang="es-CL" sz="3600" b="1" dirty="0">
                <a:solidFill>
                  <a:srgbClr val="000000"/>
                </a:solidFill>
                <a:latin typeface="Arial" panose="020B0604020202020204" pitchFamily="34" charset="0"/>
                <a:cs typeface="Arial" panose="020B0604020202020204" pitchFamily="34" charset="0"/>
                <a:sym typeface="Arial"/>
              </a:rPr>
              <a:t>Métodos</a:t>
            </a:r>
            <a:r>
              <a:rPr lang="es-CL" sz="3600" dirty="0">
                <a:solidFill>
                  <a:srgbClr val="000000"/>
                </a:solidFill>
                <a:latin typeface="Arial" panose="020B0604020202020204" pitchFamily="34" charset="0"/>
                <a:cs typeface="Arial" panose="020B0604020202020204" pitchFamily="34" charset="0"/>
                <a:sym typeface="Arial"/>
              </a:rPr>
              <a:t> </a:t>
            </a:r>
          </a:p>
          <a:p>
            <a:pPr marL="50800" indent="0">
              <a:buNone/>
            </a:pPr>
            <a:r>
              <a:rPr lang="es-CL" sz="3600" dirty="0">
                <a:solidFill>
                  <a:srgbClr val="000000"/>
                </a:solidFill>
                <a:latin typeface="Arial" panose="020B0604020202020204" pitchFamily="34" charset="0"/>
                <a:cs typeface="Arial" panose="020B0604020202020204" pitchFamily="34" charset="0"/>
                <a:sym typeface="Arial"/>
              </a:rPr>
              <a:t>Utilizaremos los siguientes métodos para ejecutar nuestras </a:t>
            </a:r>
            <a:r>
              <a:rPr lang="es-CL" sz="3600" dirty="0" err="1">
                <a:solidFill>
                  <a:srgbClr val="000000"/>
                </a:solidFill>
                <a:latin typeface="Arial" panose="020B0604020202020204" pitchFamily="34" charset="0"/>
                <a:cs typeface="Arial" panose="020B0604020202020204" pitchFamily="34" charset="0"/>
                <a:sym typeface="Arial"/>
              </a:rPr>
              <a:t>querys</a:t>
            </a:r>
            <a:r>
              <a:rPr lang="es-CL" sz="3600" dirty="0">
                <a:solidFill>
                  <a:srgbClr val="000000"/>
                </a:solidFill>
                <a:latin typeface="Arial" panose="020B0604020202020204" pitchFamily="34" charset="0"/>
                <a:cs typeface="Arial" panose="020B0604020202020204" pitchFamily="34" charset="0"/>
                <a:sym typeface="Arial"/>
              </a:rPr>
              <a:t> en la BD:</a:t>
            </a:r>
          </a:p>
          <a:p>
            <a:pPr marL="50800" indent="0">
              <a:buNone/>
            </a:pPr>
            <a:endParaRPr lang="es-CL" sz="3600" dirty="0">
              <a:solidFill>
                <a:srgbClr val="000000"/>
              </a:solidFill>
              <a:latin typeface="Arial" panose="020B0604020202020204" pitchFamily="34" charset="0"/>
              <a:cs typeface="Arial" panose="020B0604020202020204" pitchFamily="34" charset="0"/>
              <a:sym typeface="Arial"/>
            </a:endParaRPr>
          </a:p>
          <a:p>
            <a:pPr marL="50800" indent="0">
              <a:buNone/>
            </a:pPr>
            <a:r>
              <a:rPr lang="es-CL" sz="3600" dirty="0">
                <a:solidFill>
                  <a:srgbClr val="000000"/>
                </a:solidFill>
                <a:latin typeface="Arial" panose="020B0604020202020204" pitchFamily="34" charset="0"/>
                <a:cs typeface="Arial" panose="020B0604020202020204" pitchFamily="34" charset="0"/>
                <a:sym typeface="Arial"/>
              </a:rPr>
              <a:t>• </a:t>
            </a:r>
            <a:r>
              <a:rPr lang="es-CL" sz="3600" b="1" dirty="0" err="1">
                <a:solidFill>
                  <a:srgbClr val="000000"/>
                </a:solidFill>
                <a:latin typeface="Arial" panose="020B0604020202020204" pitchFamily="34" charset="0"/>
                <a:cs typeface="Arial" panose="020B0604020202020204" pitchFamily="34" charset="0"/>
                <a:sym typeface="Arial"/>
              </a:rPr>
              <a:t>executeQuery</a:t>
            </a:r>
            <a:r>
              <a:rPr lang="es-CL" sz="3600" dirty="0">
                <a:solidFill>
                  <a:srgbClr val="000000"/>
                </a:solidFill>
                <a:latin typeface="Arial" panose="020B0604020202020204" pitchFamily="34" charset="0"/>
                <a:cs typeface="Arial" panose="020B0604020202020204" pitchFamily="34" charset="0"/>
                <a:sym typeface="Arial"/>
              </a:rPr>
              <a:t>(String </a:t>
            </a:r>
            <a:r>
              <a:rPr lang="es-CL" sz="3600" dirty="0" err="1">
                <a:solidFill>
                  <a:srgbClr val="000000"/>
                </a:solidFill>
                <a:latin typeface="Arial" panose="020B0604020202020204" pitchFamily="34" charset="0"/>
                <a:cs typeface="Arial" panose="020B0604020202020204" pitchFamily="34" charset="0"/>
                <a:sym typeface="Arial"/>
              </a:rPr>
              <a:t>sql</a:t>
            </a:r>
            <a:r>
              <a:rPr lang="es-CL" sz="3600" dirty="0">
                <a:solidFill>
                  <a:srgbClr val="000000"/>
                </a:solidFill>
                <a:latin typeface="Arial" panose="020B0604020202020204" pitchFamily="34" charset="0"/>
                <a:cs typeface="Arial" panose="020B0604020202020204" pitchFamily="34" charset="0"/>
                <a:sym typeface="Arial"/>
              </a:rPr>
              <a:t>): permite la ejecución de consultas. </a:t>
            </a:r>
          </a:p>
          <a:p>
            <a:pPr marL="50800" indent="0">
              <a:buNone/>
            </a:pPr>
            <a:r>
              <a:rPr lang="es-CL" sz="3600" dirty="0">
                <a:solidFill>
                  <a:srgbClr val="000000"/>
                </a:solidFill>
                <a:latin typeface="Arial" panose="020B0604020202020204" pitchFamily="34" charset="0"/>
                <a:cs typeface="Arial" panose="020B0604020202020204" pitchFamily="34" charset="0"/>
                <a:sym typeface="Arial"/>
              </a:rPr>
              <a:t>	SELECT </a:t>
            </a:r>
            <a:r>
              <a:rPr lang="es-CL" sz="3600" dirty="0">
                <a:solidFill>
                  <a:srgbClr val="000000"/>
                </a:solidFill>
                <a:latin typeface="Arial" panose="020B0604020202020204" pitchFamily="34" charset="0"/>
                <a:cs typeface="Arial" panose="020B0604020202020204" pitchFamily="34" charset="0"/>
                <a:sym typeface="Wingdings" pitchFamily="2" charset="2"/>
              </a:rPr>
              <a:t> </a:t>
            </a:r>
            <a:r>
              <a:rPr lang="es-CL" sz="3600" dirty="0">
                <a:solidFill>
                  <a:srgbClr val="000000"/>
                </a:solidFill>
                <a:latin typeface="Arial" panose="020B0604020202020204" pitchFamily="34" charset="0"/>
                <a:cs typeface="Arial" panose="020B0604020202020204" pitchFamily="34" charset="0"/>
                <a:sym typeface="Arial"/>
              </a:rPr>
              <a:t>Devuelve un objeto </a:t>
            </a:r>
            <a:r>
              <a:rPr lang="es-CL" sz="3600" dirty="0" err="1">
                <a:solidFill>
                  <a:srgbClr val="000000"/>
                </a:solidFill>
                <a:latin typeface="Arial" panose="020B0604020202020204" pitchFamily="34" charset="0"/>
                <a:cs typeface="Arial" panose="020B0604020202020204" pitchFamily="34" charset="0"/>
                <a:sym typeface="Arial"/>
              </a:rPr>
              <a:t>ResultSet</a:t>
            </a:r>
            <a:r>
              <a:rPr lang="es-CL" sz="3600" dirty="0">
                <a:solidFill>
                  <a:srgbClr val="000000"/>
                </a:solidFill>
                <a:latin typeface="Arial" panose="020B0604020202020204" pitchFamily="34" charset="0"/>
                <a:cs typeface="Arial" panose="020B0604020202020204" pitchFamily="34" charset="0"/>
                <a:sym typeface="Arial"/>
              </a:rPr>
              <a:t> </a:t>
            </a:r>
          </a:p>
          <a:p>
            <a:pPr marL="50800" indent="0">
              <a:buNone/>
            </a:pPr>
            <a:endParaRPr lang="es-CL" sz="3600" dirty="0">
              <a:solidFill>
                <a:srgbClr val="000000"/>
              </a:solidFill>
              <a:latin typeface="Arial" panose="020B0604020202020204" pitchFamily="34" charset="0"/>
              <a:cs typeface="Arial" panose="020B0604020202020204" pitchFamily="34" charset="0"/>
              <a:sym typeface="Arial"/>
            </a:endParaRPr>
          </a:p>
          <a:p>
            <a:pPr marL="50800" indent="0">
              <a:buNone/>
            </a:pPr>
            <a:r>
              <a:rPr lang="es-CL" sz="3600" dirty="0">
                <a:solidFill>
                  <a:srgbClr val="000000"/>
                </a:solidFill>
                <a:latin typeface="Arial" panose="020B0604020202020204" pitchFamily="34" charset="0"/>
                <a:cs typeface="Arial" panose="020B0604020202020204" pitchFamily="34" charset="0"/>
                <a:sym typeface="Arial"/>
              </a:rPr>
              <a:t>• </a:t>
            </a:r>
            <a:r>
              <a:rPr lang="es-CL" sz="3600" b="1" dirty="0" err="1">
                <a:solidFill>
                  <a:srgbClr val="000000"/>
                </a:solidFill>
                <a:latin typeface="Arial" panose="020B0604020202020204" pitchFamily="34" charset="0"/>
                <a:cs typeface="Arial" panose="020B0604020202020204" pitchFamily="34" charset="0"/>
                <a:sym typeface="Arial"/>
              </a:rPr>
              <a:t>executeUpdate</a:t>
            </a:r>
            <a:r>
              <a:rPr lang="es-CL" sz="3600" dirty="0">
                <a:solidFill>
                  <a:srgbClr val="000000"/>
                </a:solidFill>
                <a:latin typeface="Arial" panose="020B0604020202020204" pitchFamily="34" charset="0"/>
                <a:cs typeface="Arial" panose="020B0604020202020204" pitchFamily="34" charset="0"/>
                <a:sym typeface="Arial"/>
              </a:rPr>
              <a:t>(String </a:t>
            </a:r>
            <a:r>
              <a:rPr lang="es-CL" sz="3600" dirty="0" err="1">
                <a:solidFill>
                  <a:srgbClr val="000000"/>
                </a:solidFill>
                <a:latin typeface="Arial" panose="020B0604020202020204" pitchFamily="34" charset="0"/>
                <a:cs typeface="Arial" panose="020B0604020202020204" pitchFamily="34" charset="0"/>
                <a:sym typeface="Arial"/>
              </a:rPr>
              <a:t>sql</a:t>
            </a:r>
            <a:r>
              <a:rPr lang="es-CL" sz="3600" dirty="0">
                <a:solidFill>
                  <a:srgbClr val="000000"/>
                </a:solidFill>
                <a:latin typeface="Arial" panose="020B0604020202020204" pitchFamily="34" charset="0"/>
                <a:cs typeface="Arial" panose="020B0604020202020204" pitchFamily="34" charset="0"/>
                <a:sym typeface="Arial"/>
              </a:rPr>
              <a:t>): permite realizar modificaciones en la BD.</a:t>
            </a:r>
          </a:p>
          <a:p>
            <a:pPr marL="50800" indent="0">
              <a:buNone/>
            </a:pPr>
            <a:r>
              <a:rPr lang="es-CL" sz="3600" dirty="0">
                <a:solidFill>
                  <a:srgbClr val="000000"/>
                </a:solidFill>
                <a:latin typeface="Arial" panose="020B0604020202020204" pitchFamily="34" charset="0"/>
                <a:cs typeface="Arial" panose="020B0604020202020204" pitchFamily="34" charset="0"/>
                <a:sym typeface="Arial"/>
              </a:rPr>
              <a:t>	INSERT, UPDATE, DELETE </a:t>
            </a:r>
            <a:r>
              <a:rPr lang="es-CL" sz="3600" dirty="0">
                <a:solidFill>
                  <a:srgbClr val="000000"/>
                </a:solidFill>
                <a:latin typeface="Arial" panose="020B0604020202020204" pitchFamily="34" charset="0"/>
                <a:cs typeface="Arial" panose="020B0604020202020204" pitchFamily="34" charset="0"/>
                <a:sym typeface="Wingdings" pitchFamily="2" charset="2"/>
              </a:rPr>
              <a:t></a:t>
            </a:r>
            <a:r>
              <a:rPr lang="es-CL" sz="3600" dirty="0">
                <a:solidFill>
                  <a:srgbClr val="000000"/>
                </a:solidFill>
                <a:latin typeface="Arial" panose="020B0604020202020204" pitchFamily="34" charset="0"/>
                <a:cs typeface="Arial" panose="020B0604020202020204" pitchFamily="34" charset="0"/>
                <a:sym typeface="Arial"/>
              </a:rPr>
              <a:t>Devuelve el número de columnas afectadas</a:t>
            </a:r>
            <a:endParaRPr lang="es-ES_tradnl" sz="3600" dirty="0">
              <a:solidFill>
                <a:srgbClr val="000000"/>
              </a:solidFill>
              <a:latin typeface="Arial" panose="020B0604020202020204" pitchFamily="34" charset="0"/>
              <a:cs typeface="Arial" panose="020B0604020202020204" pitchFamily="34" charset="0"/>
              <a:sym typeface="Arial"/>
            </a:endParaRPr>
          </a:p>
          <a:p>
            <a:pPr algn="just"/>
            <a:endParaRPr lang="es-CL" sz="3600" dirty="0">
              <a:solidFill>
                <a:schemeClr val="tx1">
                  <a:lumMod val="75000"/>
                  <a:lumOff val="25000"/>
                </a:schemeClr>
              </a:solidFill>
              <a:latin typeface="Arial" panose="020B0604020202020204" pitchFamily="34" charset="0"/>
              <a:cs typeface="Arial" panose="020B0604020202020204" pitchFamily="34" charset="0"/>
            </a:endParaRPr>
          </a:p>
          <a:p>
            <a:pPr algn="just"/>
            <a:endParaRPr lang="es-CL" sz="3600" dirty="0">
              <a:solidFill>
                <a:schemeClr val="tx1">
                  <a:lumMod val="75000"/>
                  <a:lumOff val="25000"/>
                </a:schemeClr>
              </a:solidFill>
              <a:latin typeface="Arial" panose="020B0604020202020204" pitchFamily="34" charset="0"/>
              <a:cs typeface="Arial" panose="020B0604020202020204" pitchFamily="34" charset="0"/>
            </a:endParaRPr>
          </a:p>
          <a:p>
            <a:pPr algn="just"/>
            <a:endParaRPr lang="es-CL" sz="3600" dirty="0">
              <a:solidFill>
                <a:schemeClr val="tx1">
                  <a:lumMod val="75000"/>
                  <a:lumOff val="25000"/>
                </a:schemeClr>
              </a:solidFill>
              <a:latin typeface="Arial" panose="020B0604020202020204" pitchFamily="34" charset="0"/>
              <a:cs typeface="Arial" panose="020B0604020202020204" pitchFamily="34" charset="0"/>
            </a:endParaRPr>
          </a:p>
          <a:p>
            <a:pPr algn="just"/>
            <a:endParaRPr lang="es-CL" sz="3600" dirty="0">
              <a:solidFill>
                <a:schemeClr val="tx1">
                  <a:lumMod val="75000"/>
                  <a:lumOff val="25000"/>
                </a:schemeClr>
              </a:solidFill>
              <a:latin typeface="Arial" panose="020B0604020202020204" pitchFamily="34" charset="0"/>
              <a:cs typeface="Arial" panose="020B0604020202020204" pitchFamily="34" charset="0"/>
            </a:endParaRPr>
          </a:p>
          <a:p>
            <a:pPr algn="just"/>
            <a:endParaRPr lang="es-CL" sz="3600" dirty="0">
              <a:latin typeface="Arial" panose="020B0604020202020204" pitchFamily="34" charset="0"/>
              <a:cs typeface="Arial" panose="020B0604020202020204" pitchFamily="34" charset="0"/>
            </a:endParaRPr>
          </a:p>
          <a:p>
            <a:pPr algn="just"/>
            <a:endParaRPr lang="es-CL" sz="3600" dirty="0">
              <a:latin typeface="Arial" panose="020B0604020202020204" pitchFamily="34" charset="0"/>
              <a:cs typeface="Arial" panose="020B0604020202020204" pitchFamily="34" charset="0"/>
            </a:endParaRPr>
          </a:p>
          <a:p>
            <a:pPr algn="just"/>
            <a:endParaRPr lang="es-CL" sz="3600" dirty="0">
              <a:latin typeface="Arial" panose="020B0604020202020204" pitchFamily="34" charset="0"/>
              <a:cs typeface="Arial" panose="020B0604020202020204" pitchFamily="34" charset="0"/>
            </a:endParaRPr>
          </a:p>
          <a:p>
            <a:pPr algn="just"/>
            <a:endParaRPr lang="es-CL" sz="3600" dirty="0">
              <a:latin typeface="Arial" panose="020B0604020202020204" pitchFamily="34" charset="0"/>
              <a:cs typeface="Arial" panose="020B0604020202020204" pitchFamily="34" charset="0"/>
            </a:endParaRPr>
          </a:p>
          <a:p>
            <a:pPr algn="just"/>
            <a:endParaRPr lang="es-CL" sz="3600" dirty="0">
              <a:latin typeface="Arial" panose="020B0604020202020204" pitchFamily="34" charset="0"/>
              <a:cs typeface="Arial" panose="020B0604020202020204" pitchFamily="34" charset="0"/>
            </a:endParaRPr>
          </a:p>
          <a:p>
            <a:pPr algn="just"/>
            <a:endParaRPr lang="es-CL" sz="3600" dirty="0">
              <a:latin typeface="Arial" panose="020B0604020202020204" pitchFamily="34" charset="0"/>
              <a:cs typeface="Arial" panose="020B0604020202020204" pitchFamily="34" charset="0"/>
            </a:endParaRPr>
          </a:p>
          <a:p>
            <a:pPr algn="just"/>
            <a:endParaRPr lang="es-CL" sz="3600" dirty="0">
              <a:latin typeface="Arial" panose="020B0604020202020204" pitchFamily="34" charset="0"/>
              <a:cs typeface="Arial" panose="020B0604020202020204" pitchFamily="34" charset="0"/>
            </a:endParaRPr>
          </a:p>
          <a:p>
            <a:pPr algn="just"/>
            <a:endParaRPr lang="es-CL" sz="3600" dirty="0">
              <a:latin typeface="Arial" panose="020B0604020202020204" pitchFamily="34" charset="0"/>
              <a:cs typeface="Arial" panose="020B0604020202020204" pitchFamily="34" charset="0"/>
            </a:endParaRPr>
          </a:p>
          <a:p>
            <a:pPr algn="just"/>
            <a:endParaRPr lang="es-CL" sz="3600" dirty="0">
              <a:latin typeface="Arial" panose="020B0604020202020204" pitchFamily="34" charset="0"/>
              <a:cs typeface="Arial" panose="020B0604020202020204" pitchFamily="34" charset="0"/>
            </a:endParaRPr>
          </a:p>
          <a:p>
            <a:pPr algn="just"/>
            <a:endParaRPr lang="es-CL" sz="3600" dirty="0">
              <a:latin typeface="Arial" panose="020B0604020202020204" pitchFamily="34" charset="0"/>
              <a:cs typeface="Arial" panose="020B0604020202020204" pitchFamily="34" charset="0"/>
            </a:endParaRPr>
          </a:p>
          <a:p>
            <a:pPr algn="just"/>
            <a:endParaRPr lang="es-CL" sz="3600" dirty="0">
              <a:latin typeface="Arial" panose="020B0604020202020204" pitchFamily="34" charset="0"/>
              <a:cs typeface="Arial" panose="020B0604020202020204" pitchFamily="34" charset="0"/>
            </a:endParaRPr>
          </a:p>
          <a:p>
            <a:pPr algn="just"/>
            <a:endParaRPr lang="es-CL" sz="3600" dirty="0">
              <a:latin typeface="Arial" panose="020B0604020202020204" pitchFamily="34" charset="0"/>
              <a:cs typeface="Arial" panose="020B0604020202020204" pitchFamily="34" charset="0"/>
            </a:endParaRPr>
          </a:p>
          <a:p>
            <a:pPr algn="just"/>
            <a:endParaRPr lang="es-CL" sz="3600" dirty="0">
              <a:latin typeface="Arial" panose="020B0604020202020204" pitchFamily="34" charset="0"/>
              <a:cs typeface="Arial" panose="020B0604020202020204" pitchFamily="34" charset="0"/>
            </a:endParaRPr>
          </a:p>
          <a:p>
            <a:pPr algn="just"/>
            <a:endParaRPr lang="es-CL" sz="2800" b="1" dirty="0">
              <a:solidFill>
                <a:srgbClr val="FF0000"/>
              </a:solidFill>
              <a:latin typeface="LucidaSansTypewriter"/>
            </a:endParaRPr>
          </a:p>
          <a:p>
            <a:pPr algn="just"/>
            <a:r>
              <a:rPr lang="es-CL" sz="2800" b="1" dirty="0">
                <a:solidFill>
                  <a:srgbClr val="FF0000"/>
                </a:solidFill>
                <a:latin typeface="LucidaSansTypewriter"/>
              </a:rPr>
              <a:t>				</a:t>
            </a:r>
            <a:endParaRPr lang="es-CL" sz="3600" dirty="0">
              <a:latin typeface="Arial" panose="020B0604020202020204" pitchFamily="34" charset="0"/>
              <a:cs typeface="Arial" panose="020B0604020202020204" pitchFamily="34" charset="0"/>
            </a:endParaRPr>
          </a:p>
          <a:p>
            <a:pPr>
              <a:buNone/>
              <a:defRPr/>
            </a:pPr>
            <a:endParaRPr lang="es-CL" sz="3600" b="1" i="1" dirty="0">
              <a:solidFill>
                <a:schemeClr val="tx1"/>
              </a:solidFill>
              <a:latin typeface="Arial" panose="020B0604020202020204" pitchFamily="34" charset="0"/>
              <a:cs typeface="Arial" panose="020B0604020202020204" pitchFamily="34" charset="0"/>
            </a:endParaRPr>
          </a:p>
          <a:p>
            <a:pPr>
              <a:buNone/>
              <a:defRPr/>
            </a:pPr>
            <a:endParaRPr lang="es-CL" sz="3600" b="1" i="1" dirty="0">
              <a:solidFill>
                <a:schemeClr val="tx1"/>
              </a:solidFill>
              <a:latin typeface="Arial" panose="020B0604020202020204" pitchFamily="34" charset="0"/>
              <a:cs typeface="Arial" panose="020B0604020202020204" pitchFamily="34" charset="0"/>
            </a:endParaRPr>
          </a:p>
          <a:p>
            <a:pPr>
              <a:buNone/>
              <a:defRPr/>
            </a:pPr>
            <a:endParaRPr lang="es-CL" sz="3600" b="1" i="1" dirty="0">
              <a:solidFill>
                <a:schemeClr val="tx1"/>
              </a:solidFill>
              <a:latin typeface="Arial" panose="020B0604020202020204" pitchFamily="34" charset="0"/>
              <a:cs typeface="Arial" panose="020B0604020202020204" pitchFamily="34" charset="0"/>
            </a:endParaRPr>
          </a:p>
        </p:txBody>
      </p:sp>
      <p:pic>
        <p:nvPicPr>
          <p:cNvPr id="6" name="Imagen 5">
            <a:extLst>
              <a:ext uri="{FF2B5EF4-FFF2-40B4-BE49-F238E27FC236}">
                <a16:creationId xmlns:a16="http://schemas.microsoft.com/office/drawing/2014/main" id="{C8179419-A75D-6845-9A6F-82DC0FC8C0DE}"/>
              </a:ext>
            </a:extLst>
          </p:cNvPr>
          <p:cNvPicPr>
            <a:picLocks noChangeAspect="1"/>
          </p:cNvPicPr>
          <p:nvPr/>
        </p:nvPicPr>
        <p:blipFill>
          <a:blip r:embed="rId3"/>
          <a:stretch>
            <a:fillRect/>
          </a:stretch>
        </p:blipFill>
        <p:spPr>
          <a:xfrm>
            <a:off x="3194050" y="7254875"/>
            <a:ext cx="10997520" cy="2771536"/>
          </a:xfrm>
          <a:prstGeom prst="rect">
            <a:avLst/>
          </a:prstGeom>
        </p:spPr>
      </p:pic>
    </p:spTree>
    <p:extLst>
      <p:ext uri="{BB962C8B-B14F-4D97-AF65-F5344CB8AC3E}">
        <p14:creationId xmlns:p14="http://schemas.microsoft.com/office/powerpoint/2010/main" val="13283545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11FCC6-3B49-9D46-8B62-80E94C906F0A}"/>
              </a:ext>
            </a:extLst>
          </p:cNvPr>
          <p:cNvSpPr>
            <a:spLocks noGrp="1"/>
          </p:cNvSpPr>
          <p:nvPr>
            <p:ph type="title"/>
          </p:nvPr>
        </p:nvSpPr>
        <p:spPr/>
        <p:txBody>
          <a:bodyPr/>
          <a:lstStyle/>
          <a:p>
            <a:r>
              <a:rPr lang="es-CL" dirty="0"/>
              <a:t>Correspondencia de tipos SQL - Java</a:t>
            </a:r>
          </a:p>
        </p:txBody>
      </p:sp>
      <p:sp>
        <p:nvSpPr>
          <p:cNvPr id="9" name="Marcador de texto 3">
            <a:extLst>
              <a:ext uri="{FF2B5EF4-FFF2-40B4-BE49-F238E27FC236}">
                <a16:creationId xmlns:a16="http://schemas.microsoft.com/office/drawing/2014/main" id="{065353A1-4022-2DDA-EAE3-A14E27284EFB}"/>
              </a:ext>
            </a:extLst>
          </p:cNvPr>
          <p:cNvSpPr txBox="1">
            <a:spLocks/>
          </p:cNvSpPr>
          <p:nvPr/>
        </p:nvSpPr>
        <p:spPr>
          <a:xfrm>
            <a:off x="755650" y="1920874"/>
            <a:ext cx="18664662" cy="8673881"/>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algn="just"/>
            <a:endParaRPr lang="es-CL" sz="3600" dirty="0">
              <a:solidFill>
                <a:schemeClr val="tx1">
                  <a:lumMod val="75000"/>
                  <a:lumOff val="25000"/>
                </a:schemeClr>
              </a:solidFill>
              <a:latin typeface="Arial" panose="020B0604020202020204" pitchFamily="34" charset="0"/>
              <a:cs typeface="Arial" panose="020B0604020202020204" pitchFamily="34" charset="0"/>
            </a:endParaRPr>
          </a:p>
          <a:p>
            <a:pPr algn="just"/>
            <a:endParaRPr lang="es-CL" sz="3600" dirty="0">
              <a:solidFill>
                <a:schemeClr val="tx1">
                  <a:lumMod val="75000"/>
                  <a:lumOff val="25000"/>
                </a:schemeClr>
              </a:solidFill>
              <a:latin typeface="Arial" panose="020B0604020202020204" pitchFamily="34" charset="0"/>
              <a:cs typeface="Arial" panose="020B0604020202020204" pitchFamily="34" charset="0"/>
            </a:endParaRPr>
          </a:p>
          <a:p>
            <a:pPr algn="just"/>
            <a:endParaRPr lang="es-CL" sz="3600" dirty="0">
              <a:solidFill>
                <a:schemeClr val="tx1">
                  <a:lumMod val="75000"/>
                  <a:lumOff val="25000"/>
                </a:schemeClr>
              </a:solidFill>
              <a:latin typeface="Arial" panose="020B0604020202020204" pitchFamily="34" charset="0"/>
              <a:cs typeface="Arial" panose="020B0604020202020204" pitchFamily="34" charset="0"/>
            </a:endParaRPr>
          </a:p>
          <a:p>
            <a:pPr algn="just"/>
            <a:endParaRPr lang="es-CL" sz="3600" dirty="0">
              <a:solidFill>
                <a:schemeClr val="tx1">
                  <a:lumMod val="75000"/>
                  <a:lumOff val="25000"/>
                </a:schemeClr>
              </a:solidFill>
              <a:latin typeface="Arial" panose="020B0604020202020204" pitchFamily="34" charset="0"/>
              <a:cs typeface="Arial" panose="020B0604020202020204" pitchFamily="34" charset="0"/>
            </a:endParaRPr>
          </a:p>
          <a:p>
            <a:pPr algn="just"/>
            <a:endParaRPr lang="es-CL" sz="3600" dirty="0">
              <a:latin typeface="Arial" panose="020B0604020202020204" pitchFamily="34" charset="0"/>
              <a:cs typeface="Arial" panose="020B0604020202020204" pitchFamily="34" charset="0"/>
            </a:endParaRPr>
          </a:p>
          <a:p>
            <a:pPr algn="just"/>
            <a:endParaRPr lang="es-CL" sz="3600" dirty="0">
              <a:latin typeface="Arial" panose="020B0604020202020204" pitchFamily="34" charset="0"/>
              <a:cs typeface="Arial" panose="020B0604020202020204" pitchFamily="34" charset="0"/>
            </a:endParaRPr>
          </a:p>
          <a:p>
            <a:pPr algn="just"/>
            <a:endParaRPr lang="es-CL" sz="3600" dirty="0">
              <a:latin typeface="Arial" panose="020B0604020202020204" pitchFamily="34" charset="0"/>
              <a:cs typeface="Arial" panose="020B0604020202020204" pitchFamily="34" charset="0"/>
            </a:endParaRPr>
          </a:p>
          <a:p>
            <a:pPr algn="just"/>
            <a:endParaRPr lang="es-CL" sz="3600" dirty="0">
              <a:latin typeface="Arial" panose="020B0604020202020204" pitchFamily="34" charset="0"/>
              <a:cs typeface="Arial" panose="020B0604020202020204" pitchFamily="34" charset="0"/>
            </a:endParaRPr>
          </a:p>
          <a:p>
            <a:pPr algn="just"/>
            <a:endParaRPr lang="es-CL" sz="3600" dirty="0">
              <a:latin typeface="Arial" panose="020B0604020202020204" pitchFamily="34" charset="0"/>
              <a:cs typeface="Arial" panose="020B0604020202020204" pitchFamily="34" charset="0"/>
            </a:endParaRPr>
          </a:p>
          <a:p>
            <a:pPr algn="just"/>
            <a:endParaRPr lang="es-CL" sz="3600" dirty="0">
              <a:latin typeface="Arial" panose="020B0604020202020204" pitchFamily="34" charset="0"/>
              <a:cs typeface="Arial" panose="020B0604020202020204" pitchFamily="34" charset="0"/>
            </a:endParaRPr>
          </a:p>
          <a:p>
            <a:pPr algn="just"/>
            <a:endParaRPr lang="es-CL" sz="3600" dirty="0">
              <a:latin typeface="Arial" panose="020B0604020202020204" pitchFamily="34" charset="0"/>
              <a:cs typeface="Arial" panose="020B0604020202020204" pitchFamily="34" charset="0"/>
            </a:endParaRPr>
          </a:p>
          <a:p>
            <a:pPr algn="just"/>
            <a:endParaRPr lang="es-CL" sz="3600" dirty="0">
              <a:latin typeface="Arial" panose="020B0604020202020204" pitchFamily="34" charset="0"/>
              <a:cs typeface="Arial" panose="020B0604020202020204" pitchFamily="34" charset="0"/>
            </a:endParaRPr>
          </a:p>
          <a:p>
            <a:pPr algn="just"/>
            <a:endParaRPr lang="es-CL" sz="3600" dirty="0">
              <a:latin typeface="Arial" panose="020B0604020202020204" pitchFamily="34" charset="0"/>
              <a:cs typeface="Arial" panose="020B0604020202020204" pitchFamily="34" charset="0"/>
            </a:endParaRPr>
          </a:p>
          <a:p>
            <a:pPr algn="just"/>
            <a:endParaRPr lang="es-CL" sz="3600" dirty="0">
              <a:latin typeface="Arial" panose="020B0604020202020204" pitchFamily="34" charset="0"/>
              <a:cs typeface="Arial" panose="020B0604020202020204" pitchFamily="34" charset="0"/>
            </a:endParaRPr>
          </a:p>
          <a:p>
            <a:pPr algn="just"/>
            <a:endParaRPr lang="es-CL" sz="3600" dirty="0">
              <a:latin typeface="Arial" panose="020B0604020202020204" pitchFamily="34" charset="0"/>
              <a:cs typeface="Arial" panose="020B0604020202020204" pitchFamily="34" charset="0"/>
            </a:endParaRPr>
          </a:p>
          <a:p>
            <a:pPr algn="just"/>
            <a:endParaRPr lang="es-CL" sz="3600" dirty="0">
              <a:latin typeface="Arial" panose="020B0604020202020204" pitchFamily="34" charset="0"/>
              <a:cs typeface="Arial" panose="020B0604020202020204" pitchFamily="34" charset="0"/>
            </a:endParaRPr>
          </a:p>
          <a:p>
            <a:pPr algn="just"/>
            <a:endParaRPr lang="es-CL" sz="3600" dirty="0">
              <a:latin typeface="Arial" panose="020B0604020202020204" pitchFamily="34" charset="0"/>
              <a:cs typeface="Arial" panose="020B0604020202020204" pitchFamily="34" charset="0"/>
            </a:endParaRPr>
          </a:p>
          <a:p>
            <a:pPr algn="just"/>
            <a:endParaRPr lang="es-CL" sz="2800" b="1" dirty="0">
              <a:solidFill>
                <a:srgbClr val="FF0000"/>
              </a:solidFill>
              <a:latin typeface="LucidaSansTypewriter"/>
            </a:endParaRPr>
          </a:p>
          <a:p>
            <a:pPr algn="just"/>
            <a:r>
              <a:rPr lang="es-CL" sz="2800" b="1" dirty="0">
                <a:solidFill>
                  <a:srgbClr val="FF0000"/>
                </a:solidFill>
                <a:latin typeface="LucidaSansTypewriter"/>
              </a:rPr>
              <a:t>				</a:t>
            </a:r>
            <a:endParaRPr lang="es-CL" sz="3600" dirty="0">
              <a:latin typeface="Arial" panose="020B0604020202020204" pitchFamily="34" charset="0"/>
              <a:cs typeface="Arial" panose="020B0604020202020204" pitchFamily="34" charset="0"/>
            </a:endParaRPr>
          </a:p>
          <a:p>
            <a:pPr>
              <a:buNone/>
              <a:defRPr/>
            </a:pPr>
            <a:endParaRPr lang="es-CL" sz="3600" b="1" i="1" dirty="0">
              <a:solidFill>
                <a:schemeClr val="tx1"/>
              </a:solidFill>
              <a:latin typeface="Arial" panose="020B0604020202020204" pitchFamily="34" charset="0"/>
              <a:cs typeface="Arial" panose="020B0604020202020204" pitchFamily="34" charset="0"/>
            </a:endParaRPr>
          </a:p>
          <a:p>
            <a:pPr>
              <a:buNone/>
              <a:defRPr/>
            </a:pPr>
            <a:endParaRPr lang="es-CL" sz="3600" b="1" i="1" dirty="0">
              <a:solidFill>
                <a:schemeClr val="tx1"/>
              </a:solidFill>
              <a:latin typeface="Arial" panose="020B0604020202020204" pitchFamily="34" charset="0"/>
              <a:cs typeface="Arial" panose="020B0604020202020204" pitchFamily="34" charset="0"/>
            </a:endParaRPr>
          </a:p>
          <a:p>
            <a:pPr>
              <a:buNone/>
              <a:defRPr/>
            </a:pPr>
            <a:endParaRPr lang="es-CL" sz="3600" b="1" i="1" dirty="0">
              <a:solidFill>
                <a:schemeClr val="tx1"/>
              </a:solidFill>
              <a:latin typeface="Arial" panose="020B0604020202020204" pitchFamily="34" charset="0"/>
              <a:cs typeface="Arial" panose="020B0604020202020204" pitchFamily="34" charset="0"/>
            </a:endParaRPr>
          </a:p>
        </p:txBody>
      </p:sp>
      <p:pic>
        <p:nvPicPr>
          <p:cNvPr id="4" name="Imagen 3">
            <a:extLst>
              <a:ext uri="{FF2B5EF4-FFF2-40B4-BE49-F238E27FC236}">
                <a16:creationId xmlns:a16="http://schemas.microsoft.com/office/drawing/2014/main" id="{8A45F21F-CAD8-6CA7-89BF-7DA99F72E522}"/>
              </a:ext>
            </a:extLst>
          </p:cNvPr>
          <p:cNvPicPr>
            <a:picLocks noChangeAspect="1"/>
          </p:cNvPicPr>
          <p:nvPr/>
        </p:nvPicPr>
        <p:blipFill>
          <a:blip r:embed="rId3"/>
          <a:stretch>
            <a:fillRect/>
          </a:stretch>
        </p:blipFill>
        <p:spPr>
          <a:xfrm>
            <a:off x="6523461" y="1929129"/>
            <a:ext cx="7057177" cy="8821471"/>
          </a:xfrm>
          <a:prstGeom prst="rect">
            <a:avLst/>
          </a:prstGeom>
        </p:spPr>
      </p:pic>
    </p:spTree>
    <p:extLst>
      <p:ext uri="{BB962C8B-B14F-4D97-AF65-F5344CB8AC3E}">
        <p14:creationId xmlns:p14="http://schemas.microsoft.com/office/powerpoint/2010/main" val="24934114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11FCC6-3B49-9D46-8B62-80E94C906F0A}"/>
              </a:ext>
            </a:extLst>
          </p:cNvPr>
          <p:cNvSpPr>
            <a:spLocks noGrp="1"/>
          </p:cNvSpPr>
          <p:nvPr>
            <p:ph type="title"/>
          </p:nvPr>
        </p:nvSpPr>
        <p:spPr/>
        <p:txBody>
          <a:bodyPr/>
          <a:lstStyle/>
          <a:p>
            <a:r>
              <a:rPr lang="es-CL" dirty="0"/>
              <a:t>Correspondencia de tipos SQL - Java</a:t>
            </a:r>
          </a:p>
        </p:txBody>
      </p:sp>
      <p:sp>
        <p:nvSpPr>
          <p:cNvPr id="9" name="Marcador de texto 3">
            <a:extLst>
              <a:ext uri="{FF2B5EF4-FFF2-40B4-BE49-F238E27FC236}">
                <a16:creationId xmlns:a16="http://schemas.microsoft.com/office/drawing/2014/main" id="{065353A1-4022-2DDA-EAE3-A14E27284EFB}"/>
              </a:ext>
            </a:extLst>
          </p:cNvPr>
          <p:cNvSpPr txBox="1">
            <a:spLocks/>
          </p:cNvSpPr>
          <p:nvPr/>
        </p:nvSpPr>
        <p:spPr>
          <a:xfrm>
            <a:off x="755650" y="1920874"/>
            <a:ext cx="18664662" cy="8673881"/>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algn="just"/>
            <a:r>
              <a:rPr lang="es-CL" sz="3600" dirty="0">
                <a:latin typeface="Arial" panose="020B0604020202020204" pitchFamily="34" charset="0"/>
                <a:cs typeface="Arial" panose="020B0604020202020204" pitchFamily="34" charset="0"/>
              </a:rPr>
              <a:t>Para obtener el valor de cada campo hay que usar el método </a:t>
            </a:r>
            <a:r>
              <a:rPr lang="es-CL" sz="3600" dirty="0" err="1">
                <a:latin typeface="Arial" panose="020B0604020202020204" pitchFamily="34" charset="0"/>
                <a:cs typeface="Arial" panose="020B0604020202020204" pitchFamily="34" charset="0"/>
              </a:rPr>
              <a:t>getX</a:t>
            </a:r>
            <a:r>
              <a:rPr lang="es-CL" sz="3600" dirty="0">
                <a:latin typeface="Arial" panose="020B0604020202020204" pitchFamily="34" charset="0"/>
                <a:cs typeface="Arial" panose="020B0604020202020204" pitchFamily="34" charset="0"/>
              </a:rPr>
              <a:t>("campo") correspondiente al tipo del valor SQL: </a:t>
            </a:r>
          </a:p>
          <a:p>
            <a:pPr algn="just"/>
            <a:endParaRPr lang="es-CL" sz="3600" dirty="0">
              <a:latin typeface="Arial" panose="020B0604020202020204" pitchFamily="34" charset="0"/>
              <a:cs typeface="Arial" panose="020B0604020202020204" pitchFamily="34" charset="0"/>
            </a:endParaRPr>
          </a:p>
          <a:p>
            <a:pPr indent="1117600" algn="just"/>
            <a:r>
              <a:rPr lang="es-CL" sz="3600" dirty="0">
                <a:latin typeface="Arial" panose="020B0604020202020204" pitchFamily="34" charset="0"/>
                <a:cs typeface="Arial" panose="020B0604020202020204" pitchFamily="34" charset="0"/>
              </a:rPr>
              <a:t>            			    </a:t>
            </a:r>
            <a:r>
              <a:rPr lang="es-CL" sz="3600" dirty="0" err="1">
                <a:latin typeface="Arial" panose="020B0604020202020204" pitchFamily="34" charset="0"/>
                <a:cs typeface="Arial" panose="020B0604020202020204" pitchFamily="34" charset="0"/>
              </a:rPr>
              <a:t>getInt</a:t>
            </a:r>
            <a:r>
              <a:rPr lang="es-CL" sz="3600" dirty="0">
                <a:latin typeface="Arial" panose="020B0604020202020204" pitchFamily="34" charset="0"/>
                <a:cs typeface="Arial" panose="020B0604020202020204" pitchFamily="34" charset="0"/>
              </a:rPr>
              <a:t>  	  </a:t>
            </a:r>
            <a:r>
              <a:rPr lang="es-CL" sz="3600" dirty="0">
                <a:latin typeface="Arial" panose="020B0604020202020204" pitchFamily="34" charset="0"/>
                <a:cs typeface="Arial" panose="020B0604020202020204" pitchFamily="34" charset="0"/>
                <a:sym typeface="Wingdings" pitchFamily="2" charset="2"/>
              </a:rPr>
              <a:t> 	</a:t>
            </a:r>
            <a:r>
              <a:rPr lang="es-CL" sz="3600" dirty="0">
                <a:latin typeface="Arial" panose="020B0604020202020204" pitchFamily="34" charset="0"/>
                <a:cs typeface="Arial" panose="020B0604020202020204" pitchFamily="34" charset="0"/>
              </a:rPr>
              <a:t>INTEGER </a:t>
            </a:r>
          </a:p>
          <a:p>
            <a:pPr lvl="7" indent="1879600" algn="just"/>
            <a:r>
              <a:rPr lang="es-CL" sz="3600" dirty="0" err="1">
                <a:latin typeface="Arial" panose="020B0604020202020204" pitchFamily="34" charset="0"/>
                <a:cs typeface="Arial" panose="020B0604020202020204" pitchFamily="34" charset="0"/>
              </a:rPr>
              <a:t>getLong</a:t>
            </a:r>
            <a:r>
              <a:rPr lang="es-CL" sz="3600" dirty="0">
                <a:latin typeface="Arial" panose="020B0604020202020204" pitchFamily="34" charset="0"/>
                <a:cs typeface="Arial" panose="020B0604020202020204" pitchFamily="34" charset="0"/>
              </a:rPr>
              <a:t> 	</a:t>
            </a:r>
            <a:r>
              <a:rPr lang="es-CL" sz="3600" dirty="0">
                <a:latin typeface="Arial" panose="020B0604020202020204" pitchFamily="34" charset="0"/>
                <a:cs typeface="Arial" panose="020B0604020202020204" pitchFamily="34" charset="0"/>
                <a:sym typeface="Wingdings" pitchFamily="2" charset="2"/>
              </a:rPr>
              <a:t>   	</a:t>
            </a:r>
            <a:r>
              <a:rPr lang="es-CL" sz="3600" dirty="0">
                <a:latin typeface="Arial" panose="020B0604020202020204" pitchFamily="34" charset="0"/>
                <a:cs typeface="Arial" panose="020B0604020202020204" pitchFamily="34" charset="0"/>
              </a:rPr>
              <a:t>BIGINT </a:t>
            </a:r>
          </a:p>
          <a:p>
            <a:pPr lvl="7" indent="1879600" algn="just"/>
            <a:r>
              <a:rPr lang="es-CL" sz="3600" dirty="0" err="1">
                <a:latin typeface="Arial" panose="020B0604020202020204" pitchFamily="34" charset="0"/>
                <a:cs typeface="Arial" panose="020B0604020202020204" pitchFamily="34" charset="0"/>
              </a:rPr>
              <a:t>getFloat</a:t>
            </a:r>
            <a:r>
              <a:rPr lang="es-CL" sz="3600" dirty="0">
                <a:latin typeface="Arial" panose="020B0604020202020204" pitchFamily="34" charset="0"/>
                <a:cs typeface="Arial" panose="020B0604020202020204" pitchFamily="34" charset="0"/>
              </a:rPr>
              <a:t> 	</a:t>
            </a:r>
            <a:r>
              <a:rPr lang="es-CL" sz="3600" dirty="0">
                <a:latin typeface="Arial" panose="020B0604020202020204" pitchFamily="34" charset="0"/>
                <a:cs typeface="Arial" panose="020B0604020202020204" pitchFamily="34" charset="0"/>
                <a:sym typeface="Wingdings" pitchFamily="2" charset="2"/>
              </a:rPr>
              <a:t>   	</a:t>
            </a:r>
            <a:r>
              <a:rPr lang="es-CL" sz="3600" dirty="0">
                <a:latin typeface="Arial" panose="020B0604020202020204" pitchFamily="34" charset="0"/>
                <a:cs typeface="Arial" panose="020B0604020202020204" pitchFamily="34" charset="0"/>
              </a:rPr>
              <a:t>REAL </a:t>
            </a:r>
          </a:p>
          <a:p>
            <a:pPr lvl="7" indent="1879600" algn="just"/>
            <a:r>
              <a:rPr lang="es-CL" sz="3600" dirty="0" err="1">
                <a:latin typeface="Arial" panose="020B0604020202020204" pitchFamily="34" charset="0"/>
                <a:cs typeface="Arial" panose="020B0604020202020204" pitchFamily="34" charset="0"/>
              </a:rPr>
              <a:t>getDouble</a:t>
            </a:r>
            <a:r>
              <a:rPr lang="es-CL" sz="3600" dirty="0">
                <a:latin typeface="Arial" panose="020B0604020202020204" pitchFamily="34" charset="0"/>
                <a:cs typeface="Arial" panose="020B0604020202020204" pitchFamily="34" charset="0"/>
              </a:rPr>
              <a:t> 	</a:t>
            </a:r>
            <a:r>
              <a:rPr lang="es-CL" sz="3600" dirty="0">
                <a:latin typeface="Arial" panose="020B0604020202020204" pitchFamily="34" charset="0"/>
                <a:cs typeface="Arial" panose="020B0604020202020204" pitchFamily="34" charset="0"/>
                <a:sym typeface="Wingdings" pitchFamily="2" charset="2"/>
              </a:rPr>
              <a:t>   	</a:t>
            </a:r>
            <a:r>
              <a:rPr lang="es-CL" sz="3600" dirty="0">
                <a:latin typeface="Arial" panose="020B0604020202020204" pitchFamily="34" charset="0"/>
                <a:cs typeface="Arial" panose="020B0604020202020204" pitchFamily="34" charset="0"/>
              </a:rPr>
              <a:t>FLOAT </a:t>
            </a:r>
          </a:p>
          <a:p>
            <a:pPr lvl="7" indent="1879600" algn="just"/>
            <a:r>
              <a:rPr lang="es-CL" sz="3600" dirty="0" err="1">
                <a:latin typeface="Arial" panose="020B0604020202020204" pitchFamily="34" charset="0"/>
                <a:cs typeface="Arial" panose="020B0604020202020204" pitchFamily="34" charset="0"/>
              </a:rPr>
              <a:t>getBoolean</a:t>
            </a:r>
            <a:r>
              <a:rPr lang="es-CL" sz="3600" dirty="0">
                <a:latin typeface="Arial" panose="020B0604020202020204" pitchFamily="34" charset="0"/>
                <a:cs typeface="Arial" panose="020B0604020202020204" pitchFamily="34" charset="0"/>
              </a:rPr>
              <a:t> </a:t>
            </a:r>
            <a:r>
              <a:rPr lang="es-CL" sz="3600" dirty="0">
                <a:latin typeface="Arial" panose="020B0604020202020204" pitchFamily="34" charset="0"/>
                <a:cs typeface="Arial" panose="020B0604020202020204" pitchFamily="34" charset="0"/>
                <a:sym typeface="Wingdings" pitchFamily="2" charset="2"/>
              </a:rPr>
              <a:t> 	</a:t>
            </a:r>
            <a:r>
              <a:rPr lang="es-CL" sz="3600" dirty="0">
                <a:latin typeface="Arial" panose="020B0604020202020204" pitchFamily="34" charset="0"/>
                <a:cs typeface="Arial" panose="020B0604020202020204" pitchFamily="34" charset="0"/>
              </a:rPr>
              <a:t>BIT </a:t>
            </a:r>
          </a:p>
          <a:p>
            <a:pPr lvl="7" indent="1879600" algn="just"/>
            <a:r>
              <a:rPr lang="es-CL" sz="3600" dirty="0" err="1">
                <a:latin typeface="Arial" panose="020B0604020202020204" pitchFamily="34" charset="0"/>
                <a:cs typeface="Arial" panose="020B0604020202020204" pitchFamily="34" charset="0"/>
              </a:rPr>
              <a:t>getString</a:t>
            </a:r>
            <a:r>
              <a:rPr lang="es-CL" sz="3600" dirty="0">
                <a:latin typeface="Arial" panose="020B0604020202020204" pitchFamily="34" charset="0"/>
                <a:cs typeface="Arial" panose="020B0604020202020204" pitchFamily="34" charset="0"/>
              </a:rPr>
              <a:t> 	</a:t>
            </a:r>
            <a:r>
              <a:rPr lang="es-CL" sz="3600" dirty="0">
                <a:latin typeface="Arial" panose="020B0604020202020204" pitchFamily="34" charset="0"/>
                <a:cs typeface="Arial" panose="020B0604020202020204" pitchFamily="34" charset="0"/>
                <a:sym typeface="Wingdings" pitchFamily="2" charset="2"/>
              </a:rPr>
              <a:t>   	</a:t>
            </a:r>
            <a:r>
              <a:rPr lang="es-CL" sz="3600" dirty="0">
                <a:latin typeface="Arial" panose="020B0604020202020204" pitchFamily="34" charset="0"/>
                <a:cs typeface="Arial" panose="020B0604020202020204" pitchFamily="34" charset="0"/>
              </a:rPr>
              <a:t>VARCHAR </a:t>
            </a:r>
          </a:p>
          <a:p>
            <a:pPr lvl="7" indent="1879600" algn="just"/>
            <a:r>
              <a:rPr lang="es-CL" sz="3600" dirty="0" err="1">
                <a:latin typeface="Arial" panose="020B0604020202020204" pitchFamily="34" charset="0"/>
                <a:cs typeface="Arial" panose="020B0604020202020204" pitchFamily="34" charset="0"/>
              </a:rPr>
              <a:t>getString</a:t>
            </a:r>
            <a:r>
              <a:rPr lang="es-CL" sz="3600" dirty="0">
                <a:latin typeface="Arial" panose="020B0604020202020204" pitchFamily="34" charset="0"/>
                <a:cs typeface="Arial" panose="020B0604020202020204" pitchFamily="34" charset="0"/>
              </a:rPr>
              <a:t> 	</a:t>
            </a:r>
            <a:r>
              <a:rPr lang="es-CL" sz="3600" dirty="0">
                <a:latin typeface="Arial" panose="020B0604020202020204" pitchFamily="34" charset="0"/>
                <a:cs typeface="Arial" panose="020B0604020202020204" pitchFamily="34" charset="0"/>
                <a:sym typeface="Wingdings" pitchFamily="2" charset="2"/>
              </a:rPr>
              <a:t>   	</a:t>
            </a:r>
            <a:r>
              <a:rPr lang="es-CL" sz="3600" dirty="0">
                <a:latin typeface="Arial" panose="020B0604020202020204" pitchFamily="34" charset="0"/>
                <a:cs typeface="Arial" panose="020B0604020202020204" pitchFamily="34" charset="0"/>
              </a:rPr>
              <a:t>CHAR </a:t>
            </a:r>
          </a:p>
          <a:p>
            <a:pPr lvl="7" indent="1879600" algn="just"/>
            <a:r>
              <a:rPr lang="es-CL" sz="3600" dirty="0" err="1">
                <a:latin typeface="Arial" panose="020B0604020202020204" pitchFamily="34" charset="0"/>
                <a:cs typeface="Arial" panose="020B0604020202020204" pitchFamily="34" charset="0"/>
              </a:rPr>
              <a:t>getDate</a:t>
            </a:r>
            <a:r>
              <a:rPr lang="es-CL" sz="3600" dirty="0">
                <a:latin typeface="Arial" panose="020B0604020202020204" pitchFamily="34" charset="0"/>
                <a:cs typeface="Arial" panose="020B0604020202020204" pitchFamily="34" charset="0"/>
              </a:rPr>
              <a:t> 	</a:t>
            </a:r>
            <a:r>
              <a:rPr lang="es-CL" sz="3600" dirty="0">
                <a:latin typeface="Arial" panose="020B0604020202020204" pitchFamily="34" charset="0"/>
                <a:cs typeface="Arial" panose="020B0604020202020204" pitchFamily="34" charset="0"/>
                <a:sym typeface="Wingdings" pitchFamily="2" charset="2"/>
              </a:rPr>
              <a:t>    </a:t>
            </a:r>
            <a:r>
              <a:rPr lang="es-CL" sz="3600" dirty="0">
                <a:latin typeface="Arial" panose="020B0604020202020204" pitchFamily="34" charset="0"/>
                <a:cs typeface="Arial" panose="020B0604020202020204" pitchFamily="34" charset="0"/>
              </a:rPr>
              <a:t>DATE</a:t>
            </a:r>
          </a:p>
          <a:p>
            <a:pPr lvl="7" indent="1879600" algn="just"/>
            <a:endParaRPr lang="es-CL" sz="3600" dirty="0">
              <a:latin typeface="Arial" panose="020B0604020202020204" pitchFamily="34" charset="0"/>
              <a:cs typeface="Arial" panose="020B0604020202020204" pitchFamily="34" charset="0"/>
            </a:endParaRPr>
          </a:p>
          <a:p>
            <a:pPr algn="just"/>
            <a:r>
              <a:rPr lang="es-CL" sz="3600" dirty="0">
                <a:latin typeface="Arial" panose="020B0604020202020204" pitchFamily="34" charset="0"/>
                <a:cs typeface="Arial" panose="020B0604020202020204" pitchFamily="34" charset="0"/>
              </a:rPr>
              <a:t>Para el caso de modificar el parámetro de una </a:t>
            </a:r>
            <a:r>
              <a:rPr lang="es-CL" sz="3600" dirty="0" err="1">
                <a:latin typeface="Arial" panose="020B0604020202020204" pitchFamily="34" charset="0"/>
                <a:cs typeface="Arial" panose="020B0604020202020204" pitchFamily="34" charset="0"/>
              </a:rPr>
              <a:t>query</a:t>
            </a:r>
            <a:r>
              <a:rPr lang="es-CL" sz="3600" dirty="0">
                <a:latin typeface="Arial" panose="020B0604020202020204" pitchFamily="34" charset="0"/>
                <a:cs typeface="Arial" panose="020B0604020202020204" pitchFamily="34" charset="0"/>
              </a:rPr>
              <a:t> se utiliza el método </a:t>
            </a:r>
            <a:r>
              <a:rPr lang="es-CL" sz="3600" dirty="0" err="1">
                <a:latin typeface="Arial" panose="020B0604020202020204" pitchFamily="34" charset="0"/>
                <a:cs typeface="Arial" panose="020B0604020202020204" pitchFamily="34" charset="0"/>
              </a:rPr>
              <a:t>setX</a:t>
            </a:r>
            <a:r>
              <a:rPr lang="es-CL" sz="3600" dirty="0">
                <a:latin typeface="Arial" panose="020B0604020202020204" pitchFamily="34" charset="0"/>
                <a:cs typeface="Arial" panose="020B0604020202020204" pitchFamily="34" charset="0"/>
              </a:rPr>
              <a:t>(</a:t>
            </a:r>
            <a:r>
              <a:rPr lang="es-CL" sz="3600" dirty="0" err="1">
                <a:latin typeface="Arial" panose="020B0604020202020204" pitchFamily="34" charset="0"/>
                <a:cs typeface="Arial" panose="020B0604020202020204" pitchFamily="34" charset="0"/>
              </a:rPr>
              <a:t>numeroParametro</a:t>
            </a:r>
            <a:r>
              <a:rPr lang="es-CL" sz="3600" dirty="0">
                <a:latin typeface="Arial" panose="020B0604020202020204" pitchFamily="34" charset="0"/>
                <a:cs typeface="Arial" panose="020B0604020202020204" pitchFamily="34" charset="0"/>
              </a:rPr>
              <a:t>, valor) correspondiente al tipo del valor SQL:</a:t>
            </a:r>
          </a:p>
          <a:p>
            <a:pPr algn="just"/>
            <a:endParaRPr lang="es-CL" sz="3600" dirty="0">
              <a:solidFill>
                <a:schemeClr val="tx1">
                  <a:lumMod val="75000"/>
                  <a:lumOff val="25000"/>
                </a:schemeClr>
              </a:solidFill>
              <a:latin typeface="Arial" panose="020B0604020202020204" pitchFamily="34" charset="0"/>
              <a:cs typeface="Arial" panose="020B0604020202020204" pitchFamily="34" charset="0"/>
            </a:endParaRPr>
          </a:p>
          <a:p>
            <a:pPr algn="just"/>
            <a:endParaRPr lang="es-CL" sz="3600" dirty="0">
              <a:solidFill>
                <a:schemeClr val="tx1">
                  <a:lumMod val="75000"/>
                  <a:lumOff val="25000"/>
                </a:schemeClr>
              </a:solidFill>
              <a:latin typeface="Arial" panose="020B0604020202020204" pitchFamily="34" charset="0"/>
              <a:cs typeface="Arial" panose="020B0604020202020204" pitchFamily="34" charset="0"/>
            </a:endParaRPr>
          </a:p>
          <a:p>
            <a:pPr algn="just"/>
            <a:endParaRPr lang="es-CL" sz="3600" dirty="0">
              <a:solidFill>
                <a:schemeClr val="tx1">
                  <a:lumMod val="75000"/>
                  <a:lumOff val="25000"/>
                </a:schemeClr>
              </a:solidFill>
              <a:latin typeface="Arial" panose="020B0604020202020204" pitchFamily="34" charset="0"/>
              <a:cs typeface="Arial" panose="020B0604020202020204" pitchFamily="34" charset="0"/>
            </a:endParaRPr>
          </a:p>
          <a:p>
            <a:pPr algn="just"/>
            <a:endParaRPr lang="es-CL" sz="3600" dirty="0">
              <a:solidFill>
                <a:schemeClr val="tx1">
                  <a:lumMod val="75000"/>
                  <a:lumOff val="25000"/>
                </a:schemeClr>
              </a:solidFill>
              <a:latin typeface="Arial" panose="020B0604020202020204" pitchFamily="34" charset="0"/>
              <a:cs typeface="Arial" panose="020B0604020202020204" pitchFamily="34" charset="0"/>
            </a:endParaRPr>
          </a:p>
          <a:p>
            <a:pPr algn="just"/>
            <a:endParaRPr lang="es-CL" sz="3600" dirty="0">
              <a:latin typeface="Arial" panose="020B0604020202020204" pitchFamily="34" charset="0"/>
              <a:cs typeface="Arial" panose="020B0604020202020204" pitchFamily="34" charset="0"/>
            </a:endParaRPr>
          </a:p>
          <a:p>
            <a:pPr algn="just"/>
            <a:endParaRPr lang="es-CL" sz="3600" dirty="0">
              <a:latin typeface="Arial" panose="020B0604020202020204" pitchFamily="34" charset="0"/>
              <a:cs typeface="Arial" panose="020B0604020202020204" pitchFamily="34" charset="0"/>
            </a:endParaRPr>
          </a:p>
          <a:p>
            <a:pPr algn="just"/>
            <a:endParaRPr lang="es-CL" sz="3600" dirty="0">
              <a:latin typeface="Arial" panose="020B0604020202020204" pitchFamily="34" charset="0"/>
              <a:cs typeface="Arial" panose="020B0604020202020204" pitchFamily="34" charset="0"/>
            </a:endParaRPr>
          </a:p>
          <a:p>
            <a:pPr algn="just"/>
            <a:endParaRPr lang="es-CL" sz="3600" dirty="0">
              <a:latin typeface="Arial" panose="020B0604020202020204" pitchFamily="34" charset="0"/>
              <a:cs typeface="Arial" panose="020B0604020202020204" pitchFamily="34" charset="0"/>
            </a:endParaRPr>
          </a:p>
          <a:p>
            <a:pPr algn="just"/>
            <a:endParaRPr lang="es-CL" sz="3600" dirty="0">
              <a:latin typeface="Arial" panose="020B0604020202020204" pitchFamily="34" charset="0"/>
              <a:cs typeface="Arial" panose="020B0604020202020204" pitchFamily="34" charset="0"/>
            </a:endParaRPr>
          </a:p>
          <a:p>
            <a:pPr algn="just"/>
            <a:endParaRPr lang="es-CL" sz="3600" dirty="0">
              <a:latin typeface="Arial" panose="020B0604020202020204" pitchFamily="34" charset="0"/>
              <a:cs typeface="Arial" panose="020B0604020202020204" pitchFamily="34" charset="0"/>
            </a:endParaRPr>
          </a:p>
          <a:p>
            <a:pPr algn="just"/>
            <a:endParaRPr lang="es-CL" sz="3600" dirty="0">
              <a:latin typeface="Arial" panose="020B0604020202020204" pitchFamily="34" charset="0"/>
              <a:cs typeface="Arial" panose="020B0604020202020204" pitchFamily="34" charset="0"/>
            </a:endParaRPr>
          </a:p>
          <a:p>
            <a:pPr algn="just"/>
            <a:endParaRPr lang="es-CL" sz="3600" dirty="0">
              <a:latin typeface="Arial" panose="020B0604020202020204" pitchFamily="34" charset="0"/>
              <a:cs typeface="Arial" panose="020B0604020202020204" pitchFamily="34" charset="0"/>
            </a:endParaRPr>
          </a:p>
          <a:p>
            <a:pPr algn="just"/>
            <a:endParaRPr lang="es-CL" sz="3600" dirty="0">
              <a:latin typeface="Arial" panose="020B0604020202020204" pitchFamily="34" charset="0"/>
              <a:cs typeface="Arial" panose="020B0604020202020204" pitchFamily="34" charset="0"/>
            </a:endParaRPr>
          </a:p>
          <a:p>
            <a:pPr algn="just"/>
            <a:endParaRPr lang="es-CL" sz="3600" dirty="0">
              <a:latin typeface="Arial" panose="020B0604020202020204" pitchFamily="34" charset="0"/>
              <a:cs typeface="Arial" panose="020B0604020202020204" pitchFamily="34" charset="0"/>
            </a:endParaRPr>
          </a:p>
          <a:p>
            <a:pPr algn="just"/>
            <a:endParaRPr lang="es-CL" sz="3600" dirty="0">
              <a:latin typeface="Arial" panose="020B0604020202020204" pitchFamily="34" charset="0"/>
              <a:cs typeface="Arial" panose="020B0604020202020204" pitchFamily="34" charset="0"/>
            </a:endParaRPr>
          </a:p>
          <a:p>
            <a:pPr algn="just"/>
            <a:endParaRPr lang="es-CL" sz="3600" dirty="0">
              <a:latin typeface="Arial" panose="020B0604020202020204" pitchFamily="34" charset="0"/>
              <a:cs typeface="Arial" panose="020B0604020202020204" pitchFamily="34" charset="0"/>
            </a:endParaRPr>
          </a:p>
          <a:p>
            <a:pPr algn="just"/>
            <a:endParaRPr lang="es-CL" sz="3600" dirty="0">
              <a:latin typeface="Arial" panose="020B0604020202020204" pitchFamily="34" charset="0"/>
              <a:cs typeface="Arial" panose="020B0604020202020204" pitchFamily="34" charset="0"/>
            </a:endParaRPr>
          </a:p>
          <a:p>
            <a:pPr algn="just"/>
            <a:endParaRPr lang="es-CL" sz="2800" b="1" dirty="0">
              <a:solidFill>
                <a:srgbClr val="FF0000"/>
              </a:solidFill>
              <a:latin typeface="LucidaSansTypewriter"/>
            </a:endParaRPr>
          </a:p>
          <a:p>
            <a:pPr algn="just"/>
            <a:r>
              <a:rPr lang="es-CL" sz="2800" b="1" dirty="0">
                <a:solidFill>
                  <a:srgbClr val="FF0000"/>
                </a:solidFill>
                <a:latin typeface="LucidaSansTypewriter"/>
              </a:rPr>
              <a:t>				</a:t>
            </a:r>
            <a:endParaRPr lang="es-CL" sz="3600" dirty="0">
              <a:latin typeface="Arial" panose="020B0604020202020204" pitchFamily="34" charset="0"/>
              <a:cs typeface="Arial" panose="020B0604020202020204" pitchFamily="34" charset="0"/>
            </a:endParaRPr>
          </a:p>
          <a:p>
            <a:pPr>
              <a:buNone/>
              <a:defRPr/>
            </a:pPr>
            <a:endParaRPr lang="es-CL" sz="3600" b="1" i="1" dirty="0">
              <a:solidFill>
                <a:schemeClr val="tx1"/>
              </a:solidFill>
              <a:latin typeface="Arial" panose="020B0604020202020204" pitchFamily="34" charset="0"/>
              <a:cs typeface="Arial" panose="020B0604020202020204" pitchFamily="34" charset="0"/>
            </a:endParaRPr>
          </a:p>
          <a:p>
            <a:pPr>
              <a:buNone/>
              <a:defRPr/>
            </a:pPr>
            <a:endParaRPr lang="es-CL" sz="3600" b="1" i="1" dirty="0">
              <a:solidFill>
                <a:schemeClr val="tx1"/>
              </a:solidFill>
              <a:latin typeface="Arial" panose="020B0604020202020204" pitchFamily="34" charset="0"/>
              <a:cs typeface="Arial" panose="020B0604020202020204" pitchFamily="34" charset="0"/>
            </a:endParaRPr>
          </a:p>
          <a:p>
            <a:pPr>
              <a:buNone/>
              <a:defRPr/>
            </a:pPr>
            <a:endParaRPr lang="es-CL" sz="3600" b="1" i="1" dirty="0">
              <a:solidFill>
                <a:schemeClr val="tx1"/>
              </a:solidFill>
              <a:latin typeface="Arial" panose="020B0604020202020204" pitchFamily="34" charset="0"/>
              <a:cs typeface="Arial" panose="020B0604020202020204" pitchFamily="34" charset="0"/>
            </a:endParaRPr>
          </a:p>
        </p:txBody>
      </p:sp>
      <p:sp>
        <p:nvSpPr>
          <p:cNvPr id="3" name="CuadroTexto 2">
            <a:extLst>
              <a:ext uri="{FF2B5EF4-FFF2-40B4-BE49-F238E27FC236}">
                <a16:creationId xmlns:a16="http://schemas.microsoft.com/office/drawing/2014/main" id="{B2A9CD98-C835-B074-C339-64B865018645}"/>
              </a:ext>
            </a:extLst>
          </p:cNvPr>
          <p:cNvSpPr txBox="1"/>
          <p:nvPr/>
        </p:nvSpPr>
        <p:spPr>
          <a:xfrm>
            <a:off x="2127250" y="5272461"/>
            <a:ext cx="2190003" cy="687014"/>
          </a:xfrm>
          <a:prstGeom prst="rect">
            <a:avLst/>
          </a:prstGeom>
          <a:noFill/>
          <a:ln>
            <a:solidFill>
              <a:schemeClr val="accent1"/>
            </a:solidFill>
            <a:prstDash val="sysDash"/>
          </a:ln>
        </p:spPr>
        <p:txBody>
          <a:bodyPr spcFirstLastPara="1" wrap="square" lIns="91425" tIns="45700" rIns="91425" bIns="45700" rtlCol="0" anchor="t" anchorCtr="0">
            <a:noAutofit/>
          </a:bodyPr>
          <a:lstStyle/>
          <a:p>
            <a:pPr algn="ctr"/>
            <a:r>
              <a:rPr lang="es-ES_tradnl" sz="3600" dirty="0">
                <a:solidFill>
                  <a:schemeClr val="tx2"/>
                </a:solidFill>
                <a:latin typeface="Arial" panose="020B0604020202020204" pitchFamily="34" charset="0"/>
                <a:cs typeface="Arial" panose="020B0604020202020204" pitchFamily="34" charset="0"/>
              </a:rPr>
              <a:t>GET</a:t>
            </a:r>
          </a:p>
        </p:txBody>
      </p:sp>
      <p:sp>
        <p:nvSpPr>
          <p:cNvPr id="4" name="Rectángulo 3">
            <a:extLst>
              <a:ext uri="{FF2B5EF4-FFF2-40B4-BE49-F238E27FC236}">
                <a16:creationId xmlns:a16="http://schemas.microsoft.com/office/drawing/2014/main" id="{79C81E95-3209-2451-FEB7-AE932575D862}"/>
              </a:ext>
            </a:extLst>
          </p:cNvPr>
          <p:cNvSpPr/>
          <p:nvPr/>
        </p:nvSpPr>
        <p:spPr>
          <a:xfrm>
            <a:off x="6273908" y="10194645"/>
            <a:ext cx="7032694" cy="646331"/>
          </a:xfrm>
          <a:prstGeom prst="rect">
            <a:avLst/>
          </a:prstGeom>
        </p:spPr>
        <p:txBody>
          <a:bodyPr wrap="none">
            <a:spAutoFit/>
          </a:bodyPr>
          <a:lstStyle/>
          <a:p>
            <a:r>
              <a:rPr lang="es-ES_tradnl" sz="3600" dirty="0">
                <a:latin typeface="Arial" panose="020B0604020202020204" pitchFamily="34" charset="0"/>
                <a:cs typeface="Arial" panose="020B0604020202020204" pitchFamily="34" charset="0"/>
              </a:rPr>
              <a:t>stmt.setString(1, libro.getTitulo());</a:t>
            </a:r>
          </a:p>
        </p:txBody>
      </p:sp>
      <p:sp>
        <p:nvSpPr>
          <p:cNvPr id="5" name="CuadroTexto 4">
            <a:extLst>
              <a:ext uri="{FF2B5EF4-FFF2-40B4-BE49-F238E27FC236}">
                <a16:creationId xmlns:a16="http://schemas.microsoft.com/office/drawing/2014/main" id="{019845EB-DA4C-2C5A-BA32-F7F7EA5F49D3}"/>
              </a:ext>
            </a:extLst>
          </p:cNvPr>
          <p:cNvSpPr txBox="1"/>
          <p:nvPr/>
        </p:nvSpPr>
        <p:spPr>
          <a:xfrm>
            <a:off x="2127250" y="10153962"/>
            <a:ext cx="2190003" cy="687014"/>
          </a:xfrm>
          <a:prstGeom prst="rect">
            <a:avLst/>
          </a:prstGeom>
          <a:noFill/>
          <a:ln>
            <a:solidFill>
              <a:schemeClr val="accent1"/>
            </a:solidFill>
            <a:prstDash val="sysDash"/>
          </a:ln>
        </p:spPr>
        <p:txBody>
          <a:bodyPr spcFirstLastPara="1" wrap="square" lIns="91425" tIns="45700" rIns="91425" bIns="45700" rtlCol="0" anchor="t" anchorCtr="0">
            <a:noAutofit/>
          </a:bodyPr>
          <a:lstStyle/>
          <a:p>
            <a:pPr algn="ctr"/>
            <a:r>
              <a:rPr lang="es-ES_tradnl" sz="3600" dirty="0">
                <a:solidFill>
                  <a:schemeClr val="tx2"/>
                </a:solidFill>
                <a:latin typeface="Arial" panose="020B0604020202020204" pitchFamily="34" charset="0"/>
                <a:cs typeface="Arial" panose="020B0604020202020204" pitchFamily="34" charset="0"/>
              </a:rPr>
              <a:t>SET</a:t>
            </a:r>
          </a:p>
        </p:txBody>
      </p:sp>
    </p:spTree>
    <p:extLst>
      <p:ext uri="{BB962C8B-B14F-4D97-AF65-F5344CB8AC3E}">
        <p14:creationId xmlns:p14="http://schemas.microsoft.com/office/powerpoint/2010/main" val="20415357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a:extLst>
              <a:ext uri="{FF2B5EF4-FFF2-40B4-BE49-F238E27FC236}">
                <a16:creationId xmlns:a16="http://schemas.microsoft.com/office/drawing/2014/main" id="{FFB337F0-2FCC-924F-952C-07C673B763B0}"/>
              </a:ext>
            </a:extLst>
          </p:cNvPr>
          <p:cNvSpPr/>
          <p:nvPr/>
        </p:nvSpPr>
        <p:spPr>
          <a:xfrm>
            <a:off x="9594850" y="1894185"/>
            <a:ext cx="5357557" cy="1015663"/>
          </a:xfrm>
          <a:prstGeom prst="rect">
            <a:avLst/>
          </a:prstGeom>
        </p:spPr>
        <p:txBody>
          <a:bodyPr wrap="none">
            <a:spAutoFit/>
          </a:bodyPr>
          <a:lstStyle/>
          <a:p>
            <a:r>
              <a:rPr lang="es-CL" sz="6000" b="1" dirty="0">
                <a:latin typeface="Arial Black" panose="020B0604020202020204" pitchFamily="34" charset="0"/>
                <a:cs typeface="Arial Black" panose="020B0604020202020204" pitchFamily="34" charset="0"/>
              </a:rPr>
              <a:t>CONTENIDO</a:t>
            </a:r>
          </a:p>
        </p:txBody>
      </p:sp>
      <p:sp>
        <p:nvSpPr>
          <p:cNvPr id="9" name="Título 1">
            <a:extLst>
              <a:ext uri="{FF2B5EF4-FFF2-40B4-BE49-F238E27FC236}">
                <a16:creationId xmlns:a16="http://schemas.microsoft.com/office/drawing/2014/main" id="{8A3E674A-F038-D144-A91A-8FBF8FFE0F11}"/>
              </a:ext>
            </a:extLst>
          </p:cNvPr>
          <p:cNvSpPr txBox="1">
            <a:spLocks/>
          </p:cNvSpPr>
          <p:nvPr/>
        </p:nvSpPr>
        <p:spPr>
          <a:xfrm>
            <a:off x="9674860" y="3292475"/>
            <a:ext cx="1066800" cy="923330"/>
          </a:xfrm>
          <a:prstGeom prst="rect">
            <a:avLst/>
          </a:prstGeom>
        </p:spPr>
        <p:txBody>
          <a:bodyPr wrap="square" lIns="0" tIns="0" rIns="0" bIns="0">
            <a:spAutoFit/>
          </a:bodyPr>
          <a:lstStyle>
            <a:lvl1pPr>
              <a:defRPr sz="5000" b="1" i="0">
                <a:solidFill>
                  <a:schemeClr val="tx1"/>
                </a:solidFill>
                <a:latin typeface="Arial"/>
                <a:ea typeface="+mj-ea"/>
                <a:cs typeface="Arial"/>
              </a:defRPr>
            </a:lvl1pPr>
          </a:lstStyle>
          <a:p>
            <a:pPr algn="l"/>
            <a:r>
              <a:rPr lang="es-CL" sz="6000" dirty="0">
                <a:latin typeface="Arial Black" panose="020B0604020202020204" pitchFamily="34" charset="0"/>
                <a:cs typeface="Arial Black" panose="020B0604020202020204" pitchFamily="34" charset="0"/>
              </a:rPr>
              <a:t>01</a:t>
            </a:r>
          </a:p>
        </p:txBody>
      </p:sp>
      <p:sp>
        <p:nvSpPr>
          <p:cNvPr id="12" name="Título 1">
            <a:extLst>
              <a:ext uri="{FF2B5EF4-FFF2-40B4-BE49-F238E27FC236}">
                <a16:creationId xmlns:a16="http://schemas.microsoft.com/office/drawing/2014/main" id="{BB375BB0-38DE-5947-A049-E37CBB392147}"/>
              </a:ext>
            </a:extLst>
          </p:cNvPr>
          <p:cNvSpPr txBox="1">
            <a:spLocks/>
          </p:cNvSpPr>
          <p:nvPr/>
        </p:nvSpPr>
        <p:spPr>
          <a:xfrm>
            <a:off x="9611360" y="6142991"/>
            <a:ext cx="4579097" cy="461665"/>
          </a:xfrm>
          <a:prstGeom prst="rect">
            <a:avLst/>
          </a:prstGeom>
        </p:spPr>
        <p:txBody>
          <a:bodyPr wrap="square" lIns="0" tIns="0" rIns="0" bIns="0">
            <a:spAutoFit/>
          </a:bodyPr>
          <a:lstStyle>
            <a:lvl1pPr>
              <a:defRPr sz="5000" b="1" i="0">
                <a:solidFill>
                  <a:schemeClr val="tx1"/>
                </a:solidFill>
                <a:latin typeface="Arial"/>
                <a:ea typeface="+mj-ea"/>
                <a:cs typeface="Arial"/>
              </a:defRPr>
            </a:lvl1pPr>
          </a:lstStyle>
          <a:p>
            <a:pPr algn="l"/>
            <a:r>
              <a:rPr lang="es-CL" sz="3000" dirty="0"/>
              <a:t>CONEXIÓN A LA BD</a:t>
            </a:r>
          </a:p>
        </p:txBody>
      </p:sp>
      <p:sp>
        <p:nvSpPr>
          <p:cNvPr id="14" name="Título 1">
            <a:extLst>
              <a:ext uri="{FF2B5EF4-FFF2-40B4-BE49-F238E27FC236}">
                <a16:creationId xmlns:a16="http://schemas.microsoft.com/office/drawing/2014/main" id="{D2775DA9-AA36-2B46-A647-A78656981246}"/>
              </a:ext>
            </a:extLst>
          </p:cNvPr>
          <p:cNvSpPr txBox="1">
            <a:spLocks/>
          </p:cNvSpPr>
          <p:nvPr/>
        </p:nvSpPr>
        <p:spPr>
          <a:xfrm>
            <a:off x="9674860" y="5221230"/>
            <a:ext cx="1066800" cy="923330"/>
          </a:xfrm>
          <a:prstGeom prst="rect">
            <a:avLst/>
          </a:prstGeom>
        </p:spPr>
        <p:txBody>
          <a:bodyPr wrap="square" lIns="0" tIns="0" rIns="0" bIns="0">
            <a:spAutoFit/>
          </a:bodyPr>
          <a:lstStyle>
            <a:lvl1pPr>
              <a:defRPr sz="5000" b="1" i="0">
                <a:solidFill>
                  <a:schemeClr val="tx1"/>
                </a:solidFill>
                <a:latin typeface="Arial"/>
                <a:ea typeface="+mj-ea"/>
                <a:cs typeface="Arial"/>
              </a:defRPr>
            </a:lvl1pPr>
          </a:lstStyle>
          <a:p>
            <a:pPr algn="l"/>
            <a:r>
              <a:rPr lang="es-CL" sz="6000" dirty="0">
                <a:latin typeface="Arial Black" panose="020B0604020202020204" pitchFamily="34" charset="0"/>
                <a:cs typeface="Arial Black" panose="020B0604020202020204" pitchFamily="34" charset="0"/>
              </a:rPr>
              <a:t>02</a:t>
            </a:r>
          </a:p>
        </p:txBody>
      </p:sp>
      <p:sp>
        <p:nvSpPr>
          <p:cNvPr id="16" name="Título 1">
            <a:extLst>
              <a:ext uri="{FF2B5EF4-FFF2-40B4-BE49-F238E27FC236}">
                <a16:creationId xmlns:a16="http://schemas.microsoft.com/office/drawing/2014/main" id="{5AD2299A-27D1-AA45-A043-C0D64B734853}"/>
              </a:ext>
            </a:extLst>
          </p:cNvPr>
          <p:cNvSpPr txBox="1">
            <a:spLocks/>
          </p:cNvSpPr>
          <p:nvPr/>
        </p:nvSpPr>
        <p:spPr>
          <a:xfrm>
            <a:off x="9674860" y="8165921"/>
            <a:ext cx="4778188" cy="461665"/>
          </a:xfrm>
          <a:prstGeom prst="rect">
            <a:avLst/>
          </a:prstGeom>
        </p:spPr>
        <p:txBody>
          <a:bodyPr wrap="square" lIns="0" tIns="0" rIns="0" bIns="0">
            <a:spAutoFit/>
          </a:bodyPr>
          <a:lstStyle>
            <a:lvl1pPr>
              <a:defRPr sz="5000" b="1" i="0">
                <a:solidFill>
                  <a:schemeClr val="tx1"/>
                </a:solidFill>
                <a:latin typeface="Arial"/>
                <a:ea typeface="+mj-ea"/>
                <a:cs typeface="Arial"/>
              </a:defRPr>
            </a:lvl1pPr>
          </a:lstStyle>
          <a:p>
            <a:pPr algn="l"/>
            <a:r>
              <a:rPr lang="es-CL" sz="3000" dirty="0"/>
              <a:t>MÉTODOS JAVA</a:t>
            </a:r>
          </a:p>
        </p:txBody>
      </p:sp>
      <p:sp>
        <p:nvSpPr>
          <p:cNvPr id="18" name="Título 1">
            <a:extLst>
              <a:ext uri="{FF2B5EF4-FFF2-40B4-BE49-F238E27FC236}">
                <a16:creationId xmlns:a16="http://schemas.microsoft.com/office/drawing/2014/main" id="{5FEE1E9F-D6A8-614C-BB95-3AFA463327D0}"/>
              </a:ext>
            </a:extLst>
          </p:cNvPr>
          <p:cNvSpPr txBox="1">
            <a:spLocks/>
          </p:cNvSpPr>
          <p:nvPr/>
        </p:nvSpPr>
        <p:spPr>
          <a:xfrm>
            <a:off x="9653270" y="7323530"/>
            <a:ext cx="1066800" cy="923330"/>
          </a:xfrm>
          <a:prstGeom prst="rect">
            <a:avLst/>
          </a:prstGeom>
        </p:spPr>
        <p:txBody>
          <a:bodyPr wrap="square" lIns="0" tIns="0" rIns="0" bIns="0">
            <a:spAutoFit/>
          </a:bodyPr>
          <a:lstStyle>
            <a:lvl1pPr>
              <a:defRPr sz="5000" b="1" i="0">
                <a:solidFill>
                  <a:schemeClr val="tx1"/>
                </a:solidFill>
                <a:latin typeface="Arial"/>
                <a:ea typeface="+mj-ea"/>
                <a:cs typeface="Arial"/>
              </a:defRPr>
            </a:lvl1pPr>
          </a:lstStyle>
          <a:p>
            <a:pPr algn="l"/>
            <a:r>
              <a:rPr lang="es-CL" sz="6000" dirty="0">
                <a:latin typeface="Arial Black" panose="020B0604020202020204" pitchFamily="34" charset="0"/>
                <a:cs typeface="Arial Black" panose="020B0604020202020204" pitchFamily="34" charset="0"/>
              </a:rPr>
              <a:t>03</a:t>
            </a:r>
          </a:p>
        </p:txBody>
      </p:sp>
      <p:sp>
        <p:nvSpPr>
          <p:cNvPr id="21" name="Título 1">
            <a:extLst>
              <a:ext uri="{FF2B5EF4-FFF2-40B4-BE49-F238E27FC236}">
                <a16:creationId xmlns:a16="http://schemas.microsoft.com/office/drawing/2014/main" id="{325E44F9-8B81-FD43-8DCF-00283585DD6D}"/>
              </a:ext>
            </a:extLst>
          </p:cNvPr>
          <p:cNvSpPr txBox="1">
            <a:spLocks/>
          </p:cNvSpPr>
          <p:nvPr/>
        </p:nvSpPr>
        <p:spPr>
          <a:xfrm>
            <a:off x="9653270" y="4215805"/>
            <a:ext cx="3860165" cy="461665"/>
          </a:xfrm>
          <a:prstGeom prst="rect">
            <a:avLst/>
          </a:prstGeom>
        </p:spPr>
        <p:txBody>
          <a:bodyPr wrap="square" lIns="0" tIns="0" rIns="0" bIns="0">
            <a:spAutoFit/>
          </a:bodyPr>
          <a:lstStyle>
            <a:lvl1pPr>
              <a:defRPr sz="5000" b="1" i="0">
                <a:solidFill>
                  <a:schemeClr val="tx1"/>
                </a:solidFill>
                <a:latin typeface="Arial"/>
                <a:ea typeface="+mj-ea"/>
                <a:cs typeface="Arial"/>
              </a:defRPr>
            </a:lvl1pPr>
          </a:lstStyle>
          <a:p>
            <a:pPr algn="l"/>
            <a:r>
              <a:rPr lang="es-CL" sz="3000" dirty="0"/>
              <a:t>BASE DE DATOS</a:t>
            </a:r>
          </a:p>
        </p:txBody>
      </p:sp>
      <p:sp>
        <p:nvSpPr>
          <p:cNvPr id="5" name="Título 1">
            <a:extLst>
              <a:ext uri="{FF2B5EF4-FFF2-40B4-BE49-F238E27FC236}">
                <a16:creationId xmlns:a16="http://schemas.microsoft.com/office/drawing/2014/main" id="{FEBE6695-9DDB-2EEB-04E2-DD724BFF6A7D}"/>
              </a:ext>
            </a:extLst>
          </p:cNvPr>
          <p:cNvSpPr txBox="1">
            <a:spLocks/>
          </p:cNvSpPr>
          <p:nvPr/>
        </p:nvSpPr>
        <p:spPr>
          <a:xfrm>
            <a:off x="13885607" y="3339565"/>
            <a:ext cx="1066800" cy="923330"/>
          </a:xfrm>
          <a:prstGeom prst="rect">
            <a:avLst/>
          </a:prstGeom>
        </p:spPr>
        <p:txBody>
          <a:bodyPr wrap="square" lIns="0" tIns="0" rIns="0" bIns="0">
            <a:spAutoFit/>
          </a:bodyPr>
          <a:lstStyle>
            <a:lvl1pPr>
              <a:defRPr sz="5000" b="1" i="0">
                <a:solidFill>
                  <a:schemeClr val="tx1"/>
                </a:solidFill>
                <a:latin typeface="Arial"/>
                <a:ea typeface="+mj-ea"/>
                <a:cs typeface="Arial"/>
              </a:defRPr>
            </a:lvl1pPr>
          </a:lstStyle>
          <a:p>
            <a:pPr algn="l"/>
            <a:r>
              <a:rPr lang="es-CL" sz="6000" dirty="0">
                <a:latin typeface="Arial Black" panose="020B0604020202020204" pitchFamily="34" charset="0"/>
                <a:cs typeface="Arial Black" panose="020B0604020202020204" pitchFamily="34" charset="0"/>
              </a:rPr>
              <a:t>04</a:t>
            </a:r>
          </a:p>
        </p:txBody>
      </p:sp>
      <p:sp>
        <p:nvSpPr>
          <p:cNvPr id="6" name="Título 1">
            <a:extLst>
              <a:ext uri="{FF2B5EF4-FFF2-40B4-BE49-F238E27FC236}">
                <a16:creationId xmlns:a16="http://schemas.microsoft.com/office/drawing/2014/main" id="{90257E48-E134-584F-D32F-6E9D3126F589}"/>
              </a:ext>
            </a:extLst>
          </p:cNvPr>
          <p:cNvSpPr txBox="1">
            <a:spLocks/>
          </p:cNvSpPr>
          <p:nvPr/>
        </p:nvSpPr>
        <p:spPr>
          <a:xfrm>
            <a:off x="13843697" y="4132552"/>
            <a:ext cx="3852545" cy="461665"/>
          </a:xfrm>
          <a:prstGeom prst="rect">
            <a:avLst/>
          </a:prstGeom>
        </p:spPr>
        <p:txBody>
          <a:bodyPr wrap="square" lIns="0" tIns="0" rIns="0" bIns="0">
            <a:spAutoFit/>
          </a:bodyPr>
          <a:lstStyle>
            <a:lvl1pPr>
              <a:defRPr sz="5000" b="1" i="0">
                <a:solidFill>
                  <a:schemeClr val="tx1"/>
                </a:solidFill>
                <a:latin typeface="Arial"/>
                <a:ea typeface="+mj-ea"/>
                <a:cs typeface="Arial"/>
              </a:defRPr>
            </a:lvl1pPr>
          </a:lstStyle>
          <a:p>
            <a:pPr algn="l"/>
            <a:r>
              <a:rPr lang="es-CL" sz="3000" dirty="0"/>
              <a:t>PATRONES</a:t>
            </a:r>
          </a:p>
        </p:txBody>
      </p:sp>
      <p:sp>
        <p:nvSpPr>
          <p:cNvPr id="2" name="Título 1">
            <a:extLst>
              <a:ext uri="{FF2B5EF4-FFF2-40B4-BE49-F238E27FC236}">
                <a16:creationId xmlns:a16="http://schemas.microsoft.com/office/drawing/2014/main" id="{90151EE0-F8A3-46DD-7F19-F502239C775D}"/>
              </a:ext>
            </a:extLst>
          </p:cNvPr>
          <p:cNvSpPr txBox="1">
            <a:spLocks/>
          </p:cNvSpPr>
          <p:nvPr/>
        </p:nvSpPr>
        <p:spPr>
          <a:xfrm>
            <a:off x="13919648" y="5198328"/>
            <a:ext cx="1066800" cy="923330"/>
          </a:xfrm>
          <a:prstGeom prst="rect">
            <a:avLst/>
          </a:prstGeom>
        </p:spPr>
        <p:txBody>
          <a:bodyPr wrap="square" lIns="0" tIns="0" rIns="0" bIns="0">
            <a:spAutoFit/>
          </a:bodyPr>
          <a:lstStyle>
            <a:lvl1pPr>
              <a:defRPr sz="5000" b="1" i="0">
                <a:solidFill>
                  <a:schemeClr val="tx1"/>
                </a:solidFill>
                <a:latin typeface="Arial"/>
                <a:ea typeface="+mj-ea"/>
                <a:cs typeface="Arial"/>
              </a:defRPr>
            </a:lvl1pPr>
          </a:lstStyle>
          <a:p>
            <a:pPr algn="l"/>
            <a:r>
              <a:rPr lang="es-CL" sz="6000" dirty="0">
                <a:latin typeface="Arial Black" panose="020B0604020202020204" pitchFamily="34" charset="0"/>
                <a:cs typeface="Arial Black" panose="020B0604020202020204" pitchFamily="34" charset="0"/>
              </a:rPr>
              <a:t>05</a:t>
            </a:r>
          </a:p>
        </p:txBody>
      </p:sp>
      <p:sp>
        <p:nvSpPr>
          <p:cNvPr id="8" name="Título 1">
            <a:extLst>
              <a:ext uri="{FF2B5EF4-FFF2-40B4-BE49-F238E27FC236}">
                <a16:creationId xmlns:a16="http://schemas.microsoft.com/office/drawing/2014/main" id="{9899C4F3-CBD7-CEE1-3FF6-29CED41B1D79}"/>
              </a:ext>
            </a:extLst>
          </p:cNvPr>
          <p:cNvSpPr txBox="1">
            <a:spLocks/>
          </p:cNvSpPr>
          <p:nvPr/>
        </p:nvSpPr>
        <p:spPr>
          <a:xfrm>
            <a:off x="13943778" y="6164324"/>
            <a:ext cx="4579097" cy="461665"/>
          </a:xfrm>
          <a:prstGeom prst="rect">
            <a:avLst/>
          </a:prstGeom>
        </p:spPr>
        <p:txBody>
          <a:bodyPr wrap="square" lIns="0" tIns="0" rIns="0" bIns="0">
            <a:spAutoFit/>
          </a:bodyPr>
          <a:lstStyle>
            <a:lvl1pPr>
              <a:defRPr sz="5000" b="1" i="0">
                <a:solidFill>
                  <a:schemeClr val="tx1"/>
                </a:solidFill>
                <a:latin typeface="Arial"/>
                <a:ea typeface="+mj-ea"/>
                <a:cs typeface="Arial"/>
              </a:defRPr>
            </a:lvl1pPr>
          </a:lstStyle>
          <a:p>
            <a:pPr algn="l"/>
            <a:r>
              <a:rPr lang="es-CL" sz="3000" dirty="0"/>
              <a:t>PROYECTO CON BD</a:t>
            </a:r>
          </a:p>
        </p:txBody>
      </p:sp>
    </p:spTree>
    <p:extLst>
      <p:ext uri="{BB962C8B-B14F-4D97-AF65-F5344CB8AC3E}">
        <p14:creationId xmlns:p14="http://schemas.microsoft.com/office/powerpoint/2010/main" val="3979444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07D15BE-E3B2-F743-9878-F149B7D92C0C}"/>
              </a:ext>
            </a:extLst>
          </p:cNvPr>
          <p:cNvSpPr>
            <a:spLocks noGrp="1"/>
          </p:cNvSpPr>
          <p:nvPr>
            <p:ph type="title"/>
          </p:nvPr>
        </p:nvSpPr>
        <p:spPr>
          <a:xfrm>
            <a:off x="7461250" y="8016875"/>
            <a:ext cx="10972800" cy="1015663"/>
          </a:xfrm>
        </p:spPr>
        <p:txBody>
          <a:bodyPr/>
          <a:lstStyle/>
          <a:p>
            <a:r>
              <a:rPr lang="es-CL" sz="6600" dirty="0"/>
              <a:t>PATRONES</a:t>
            </a:r>
          </a:p>
        </p:txBody>
      </p:sp>
      <p:sp>
        <p:nvSpPr>
          <p:cNvPr id="3" name="Título 1">
            <a:extLst>
              <a:ext uri="{FF2B5EF4-FFF2-40B4-BE49-F238E27FC236}">
                <a16:creationId xmlns:a16="http://schemas.microsoft.com/office/drawing/2014/main" id="{9224DE7A-4464-F54B-B074-7663E7D43917}"/>
              </a:ext>
            </a:extLst>
          </p:cNvPr>
          <p:cNvSpPr txBox="1">
            <a:spLocks/>
          </p:cNvSpPr>
          <p:nvPr/>
        </p:nvSpPr>
        <p:spPr>
          <a:xfrm>
            <a:off x="5632450" y="7788275"/>
            <a:ext cx="1670957" cy="1477328"/>
          </a:xfrm>
          <a:prstGeom prst="rect">
            <a:avLst/>
          </a:prstGeom>
        </p:spPr>
        <p:txBody>
          <a:bodyPr wrap="square" lIns="0" tIns="0" rIns="0" bIns="0">
            <a:spAutoFit/>
          </a:bodyPr>
          <a:lstStyle>
            <a:lvl1pPr>
              <a:defRPr sz="5000" b="1" i="0">
                <a:solidFill>
                  <a:schemeClr val="tx1"/>
                </a:solidFill>
                <a:latin typeface="Arial"/>
                <a:ea typeface="+mj-ea"/>
                <a:cs typeface="Arial"/>
              </a:defRPr>
            </a:lvl1pPr>
          </a:lstStyle>
          <a:p>
            <a:pPr algn="l"/>
            <a:r>
              <a:rPr lang="es-CL" sz="9600" dirty="0">
                <a:solidFill>
                  <a:srgbClr val="257CE1"/>
                </a:solidFill>
                <a:latin typeface="Arial Black" panose="020B0604020202020204" pitchFamily="34" charset="0"/>
                <a:cs typeface="Arial Black" panose="020B0604020202020204" pitchFamily="34" charset="0"/>
              </a:rPr>
              <a:t>04</a:t>
            </a:r>
          </a:p>
        </p:txBody>
      </p:sp>
    </p:spTree>
    <p:extLst>
      <p:ext uri="{BB962C8B-B14F-4D97-AF65-F5344CB8AC3E}">
        <p14:creationId xmlns:p14="http://schemas.microsoft.com/office/powerpoint/2010/main" val="635118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11FCC6-3B49-9D46-8B62-80E94C906F0A}"/>
              </a:ext>
            </a:extLst>
          </p:cNvPr>
          <p:cNvSpPr>
            <a:spLocks noGrp="1"/>
          </p:cNvSpPr>
          <p:nvPr>
            <p:ph type="title"/>
          </p:nvPr>
        </p:nvSpPr>
        <p:spPr/>
        <p:txBody>
          <a:bodyPr/>
          <a:lstStyle/>
          <a:p>
            <a:r>
              <a:rPr lang="es-CL" dirty="0"/>
              <a:t>Patrones</a:t>
            </a:r>
          </a:p>
        </p:txBody>
      </p:sp>
      <p:sp>
        <p:nvSpPr>
          <p:cNvPr id="9" name="Marcador de texto 3">
            <a:extLst>
              <a:ext uri="{FF2B5EF4-FFF2-40B4-BE49-F238E27FC236}">
                <a16:creationId xmlns:a16="http://schemas.microsoft.com/office/drawing/2014/main" id="{065353A1-4022-2DDA-EAE3-A14E27284EFB}"/>
              </a:ext>
            </a:extLst>
          </p:cNvPr>
          <p:cNvSpPr txBox="1">
            <a:spLocks/>
          </p:cNvSpPr>
          <p:nvPr/>
        </p:nvSpPr>
        <p:spPr>
          <a:xfrm>
            <a:off x="755650" y="1920874"/>
            <a:ext cx="18664662" cy="8673881"/>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50800" indent="0" algn="just">
              <a:buNone/>
            </a:pPr>
            <a:r>
              <a:rPr lang="es-CL" sz="3600" b="1" dirty="0">
                <a:solidFill>
                  <a:srgbClr val="000000"/>
                </a:solidFill>
                <a:latin typeface="Arial" panose="020B0604020202020204" pitchFamily="34" charset="0"/>
                <a:cs typeface="Arial" panose="020B0604020202020204" pitchFamily="34" charset="0"/>
              </a:rPr>
              <a:t>¿QUÉ ES UN PATRÓN DE DISEÑO?</a:t>
            </a:r>
          </a:p>
          <a:p>
            <a:pPr marL="50800" indent="0" algn="just">
              <a:buNone/>
            </a:pPr>
            <a:r>
              <a:rPr lang="es-CL" sz="3600" dirty="0">
                <a:solidFill>
                  <a:srgbClr val="000000"/>
                </a:solidFill>
                <a:latin typeface="Arial" panose="020B0604020202020204" pitchFamily="34" charset="0"/>
                <a:cs typeface="Arial" panose="020B0604020202020204" pitchFamily="34" charset="0"/>
              </a:rPr>
              <a:t>Un patrón de diseño es una solución probada que resuelve un tipo específico de problema en el desarrollo de software referente al diseño.</a:t>
            </a:r>
          </a:p>
          <a:p>
            <a:pPr marL="50800" indent="0" algn="just">
              <a:buNone/>
            </a:pPr>
            <a:r>
              <a:rPr lang="es-CL" sz="3600" dirty="0">
                <a:solidFill>
                  <a:srgbClr val="000000"/>
                </a:solidFill>
                <a:latin typeface="Arial" panose="020B0604020202020204" pitchFamily="34" charset="0"/>
                <a:cs typeface="Arial" panose="020B0604020202020204" pitchFamily="34" charset="0"/>
              </a:rPr>
              <a:t>Existen varios patrones de diseño: de creación, estructurales, de comportamiento, entre otros.</a:t>
            </a:r>
          </a:p>
          <a:p>
            <a:pPr marL="50800" indent="0" algn="just">
              <a:buNone/>
            </a:pPr>
            <a:endParaRPr lang="es-CL" sz="3600" dirty="0">
              <a:solidFill>
                <a:srgbClr val="000000"/>
              </a:solidFill>
              <a:latin typeface="Arial" panose="020B0604020202020204" pitchFamily="34" charset="0"/>
              <a:cs typeface="Arial" panose="020B0604020202020204" pitchFamily="34" charset="0"/>
            </a:endParaRPr>
          </a:p>
          <a:p>
            <a:pPr marL="50800" indent="0" algn="just">
              <a:buNone/>
            </a:pPr>
            <a:r>
              <a:rPr lang="es-CL" sz="3600" b="1" dirty="0">
                <a:solidFill>
                  <a:srgbClr val="000000"/>
                </a:solidFill>
                <a:latin typeface="Arial" panose="020B0604020202020204" pitchFamily="34" charset="0"/>
                <a:cs typeface="Arial" panose="020B0604020202020204" pitchFamily="34" charset="0"/>
              </a:rPr>
              <a:t>¿POR QUÉ UTILIZAR UN PATRÓN DE DISEÑO?</a:t>
            </a:r>
          </a:p>
          <a:p>
            <a:pPr marL="50800" indent="0" algn="just">
              <a:buNone/>
            </a:pPr>
            <a:r>
              <a:rPr lang="es-CL" sz="3600" dirty="0">
                <a:solidFill>
                  <a:srgbClr val="000000"/>
                </a:solidFill>
                <a:latin typeface="Arial" panose="020B0604020202020204" pitchFamily="34" charset="0"/>
                <a:cs typeface="Arial" panose="020B0604020202020204" pitchFamily="34" charset="0"/>
              </a:rPr>
              <a:t>Permiten tener el código bien organizado, legible y mantenible, además permite reutilizar código y aumenta la escalabilidad en un proyecto.</a:t>
            </a:r>
          </a:p>
          <a:p>
            <a:pPr marL="50800" indent="0" algn="just">
              <a:buNone/>
            </a:pPr>
            <a:r>
              <a:rPr lang="es-CL" sz="3600" dirty="0">
                <a:solidFill>
                  <a:srgbClr val="000000"/>
                </a:solidFill>
                <a:latin typeface="Arial" panose="020B0604020202020204" pitchFamily="34" charset="0"/>
                <a:cs typeface="Arial" panose="020B0604020202020204" pitchFamily="34" charset="0"/>
              </a:rPr>
              <a:t>Proporcionan una terminología estándar y  un conjunto de buenas prácticas en cuanto a la solución en problemas de desarrollo de software.</a:t>
            </a:r>
          </a:p>
          <a:p>
            <a:pPr>
              <a:buNone/>
              <a:defRPr/>
            </a:pPr>
            <a:endParaRPr lang="es-CL" sz="3600" b="1" i="1" dirty="0">
              <a:solidFill>
                <a:schemeClr val="tx1"/>
              </a:solidFill>
              <a:latin typeface="Arial" panose="020B0604020202020204" pitchFamily="34" charset="0"/>
              <a:cs typeface="Arial" panose="020B0604020202020204" pitchFamily="34" charset="0"/>
            </a:endParaRPr>
          </a:p>
          <a:p>
            <a:pPr>
              <a:buNone/>
              <a:defRPr/>
            </a:pPr>
            <a:endParaRPr lang="es-CL" sz="3600" b="1" i="1" dirty="0">
              <a:solidFill>
                <a:schemeClr val="tx1"/>
              </a:solidFill>
              <a:latin typeface="Arial" panose="020B0604020202020204" pitchFamily="34" charset="0"/>
              <a:cs typeface="Arial" panose="020B0604020202020204" pitchFamily="34" charset="0"/>
            </a:endParaRPr>
          </a:p>
          <a:p>
            <a:pPr>
              <a:buNone/>
              <a:defRPr/>
            </a:pPr>
            <a:endParaRPr lang="es-CL" sz="3600" b="1" i="1" dirty="0">
              <a:solidFill>
                <a:schemeClr val="tx1"/>
              </a:solidFill>
              <a:latin typeface="Arial" panose="020B0604020202020204" pitchFamily="34" charset="0"/>
              <a:cs typeface="Arial" panose="020B0604020202020204" pitchFamily="34" charset="0"/>
            </a:endParaRPr>
          </a:p>
          <a:p>
            <a:pPr>
              <a:buNone/>
              <a:defRPr/>
            </a:pPr>
            <a:endParaRPr lang="es-CL" sz="3600" b="1" i="1" dirty="0">
              <a:solidFill>
                <a:schemeClr val="tx1"/>
              </a:solidFill>
              <a:latin typeface="Arial" panose="020B0604020202020204" pitchFamily="34" charset="0"/>
              <a:cs typeface="Arial" panose="020B0604020202020204" pitchFamily="34" charset="0"/>
            </a:endParaRPr>
          </a:p>
          <a:p>
            <a:pPr>
              <a:buNone/>
              <a:defRPr/>
            </a:pPr>
            <a:endParaRPr lang="es-CL" sz="3600" b="1" i="1" dirty="0">
              <a:solidFill>
                <a:schemeClr val="tx1"/>
              </a:solidFill>
              <a:latin typeface="Arial" panose="020B0604020202020204" pitchFamily="34" charset="0"/>
              <a:cs typeface="Arial" panose="020B0604020202020204" pitchFamily="34" charset="0"/>
            </a:endParaRPr>
          </a:p>
          <a:p>
            <a:pPr>
              <a:buNone/>
              <a:defRPr/>
            </a:pPr>
            <a:endParaRPr lang="es-CL" sz="3600" b="1" i="1" dirty="0">
              <a:solidFill>
                <a:schemeClr val="tx1"/>
              </a:solidFill>
              <a:latin typeface="Arial" panose="020B0604020202020204" pitchFamily="34" charset="0"/>
              <a:cs typeface="Arial" panose="020B0604020202020204" pitchFamily="34" charset="0"/>
            </a:endParaRPr>
          </a:p>
          <a:p>
            <a:pPr>
              <a:buNone/>
              <a:defRPr/>
            </a:pPr>
            <a:endParaRPr lang="es-ES_tradnl" sz="1200" dirty="0">
              <a:latin typeface="Calibri" panose="020F0502020204030204" pitchFamily="34" charset="0"/>
              <a:cs typeface="Calibri" panose="020F0502020204030204" pitchFamily="34" charset="0"/>
            </a:endParaRPr>
          </a:p>
        </p:txBody>
      </p:sp>
      <p:pic>
        <p:nvPicPr>
          <p:cNvPr id="3" name="Imagen 2">
            <a:extLst>
              <a:ext uri="{FF2B5EF4-FFF2-40B4-BE49-F238E27FC236}">
                <a16:creationId xmlns:a16="http://schemas.microsoft.com/office/drawing/2014/main" id="{22F1D430-915F-0706-4D9A-8CBF305A25D6}"/>
              </a:ext>
            </a:extLst>
          </p:cNvPr>
          <p:cNvPicPr>
            <a:picLocks noChangeAspect="1"/>
          </p:cNvPicPr>
          <p:nvPr/>
        </p:nvPicPr>
        <p:blipFill>
          <a:blip r:embed="rId3"/>
          <a:stretch>
            <a:fillRect/>
          </a:stretch>
        </p:blipFill>
        <p:spPr>
          <a:xfrm>
            <a:off x="13023850" y="7973048"/>
            <a:ext cx="3156710" cy="2830856"/>
          </a:xfrm>
          <a:prstGeom prst="rect">
            <a:avLst/>
          </a:prstGeom>
          <a:effectLst>
            <a:softEdge rad="50800"/>
          </a:effectLst>
        </p:spPr>
      </p:pic>
    </p:spTree>
    <p:extLst>
      <p:ext uri="{BB962C8B-B14F-4D97-AF65-F5344CB8AC3E}">
        <p14:creationId xmlns:p14="http://schemas.microsoft.com/office/powerpoint/2010/main" val="16287519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11FCC6-3B49-9D46-8B62-80E94C906F0A}"/>
              </a:ext>
            </a:extLst>
          </p:cNvPr>
          <p:cNvSpPr>
            <a:spLocks noGrp="1"/>
          </p:cNvSpPr>
          <p:nvPr>
            <p:ph type="title"/>
          </p:nvPr>
        </p:nvSpPr>
        <p:spPr/>
        <p:txBody>
          <a:bodyPr/>
          <a:lstStyle/>
          <a:p>
            <a:r>
              <a:rPr lang="es-CL" dirty="0"/>
              <a:t>Patrones</a:t>
            </a:r>
          </a:p>
        </p:txBody>
      </p:sp>
      <p:sp>
        <p:nvSpPr>
          <p:cNvPr id="9" name="Marcador de texto 3">
            <a:extLst>
              <a:ext uri="{FF2B5EF4-FFF2-40B4-BE49-F238E27FC236}">
                <a16:creationId xmlns:a16="http://schemas.microsoft.com/office/drawing/2014/main" id="{065353A1-4022-2DDA-EAE3-A14E27284EFB}"/>
              </a:ext>
            </a:extLst>
          </p:cNvPr>
          <p:cNvSpPr txBox="1">
            <a:spLocks/>
          </p:cNvSpPr>
          <p:nvPr/>
        </p:nvSpPr>
        <p:spPr>
          <a:xfrm>
            <a:off x="755650" y="1920874"/>
            <a:ext cx="18664662" cy="8673881"/>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50800" indent="0" algn="just">
              <a:buNone/>
            </a:pPr>
            <a:r>
              <a:rPr lang="es-CL" sz="3600" dirty="0">
                <a:solidFill>
                  <a:srgbClr val="000000"/>
                </a:solidFill>
                <a:latin typeface="Arial" panose="020B0604020202020204" pitchFamily="34" charset="0"/>
                <a:cs typeface="Arial" panose="020B0604020202020204" pitchFamily="34" charset="0"/>
              </a:rPr>
              <a:t>Así como contamos con Patrones de Diseño para los componentes de nuestras soluciones, hablaremos a partir de este punto sobre los </a:t>
            </a:r>
            <a:r>
              <a:rPr lang="es-CL" sz="3600" b="1" dirty="0">
                <a:solidFill>
                  <a:srgbClr val="000000"/>
                </a:solidFill>
                <a:latin typeface="Arial" panose="020B0604020202020204" pitchFamily="34" charset="0"/>
                <a:cs typeface="Arial" panose="020B0604020202020204" pitchFamily="34" charset="0"/>
              </a:rPr>
              <a:t>Patrones Arquitectónicos o Arquetipos</a:t>
            </a:r>
            <a:r>
              <a:rPr lang="es-CL" sz="3600" dirty="0">
                <a:solidFill>
                  <a:srgbClr val="000000"/>
                </a:solidFill>
                <a:latin typeface="Arial" panose="020B0604020202020204" pitchFamily="34" charset="0"/>
                <a:cs typeface="Arial" panose="020B0604020202020204" pitchFamily="34" charset="0"/>
              </a:rPr>
              <a:t>, que nos permiten dividir nuestras soluciones de software en piezas o </a:t>
            </a:r>
            <a:r>
              <a:rPr lang="es-CL" sz="3600" b="1" dirty="0">
                <a:solidFill>
                  <a:srgbClr val="000000"/>
                </a:solidFill>
                <a:latin typeface="Arial" panose="020B0604020202020204" pitchFamily="34" charset="0"/>
                <a:cs typeface="Arial" panose="020B0604020202020204" pitchFamily="34" charset="0"/>
              </a:rPr>
              <a:t>componentes con responsabilidades bien definidas </a:t>
            </a:r>
            <a:r>
              <a:rPr lang="es-CL" sz="3600" dirty="0">
                <a:solidFill>
                  <a:srgbClr val="000000"/>
                </a:solidFill>
                <a:latin typeface="Arial" panose="020B0604020202020204" pitchFamily="34" charset="0"/>
                <a:cs typeface="Arial" panose="020B0604020202020204" pitchFamily="34" charset="0"/>
              </a:rPr>
              <a:t>a un nivel mayor de construcción (Arquitectura de Software). </a:t>
            </a:r>
          </a:p>
          <a:p>
            <a:pPr marL="50800" indent="0" algn="just">
              <a:buNone/>
            </a:pPr>
            <a:endParaRPr lang="es-CL" sz="3600" dirty="0">
              <a:solidFill>
                <a:srgbClr val="000000"/>
              </a:solidFill>
              <a:latin typeface="Arial" panose="020B0604020202020204" pitchFamily="34" charset="0"/>
              <a:cs typeface="Arial" panose="020B0604020202020204" pitchFamily="34" charset="0"/>
            </a:endParaRPr>
          </a:p>
          <a:p>
            <a:pPr marL="50800" indent="0" algn="just">
              <a:buNone/>
            </a:pPr>
            <a:r>
              <a:rPr lang="es-CL" sz="3600" dirty="0">
                <a:solidFill>
                  <a:srgbClr val="000000"/>
                </a:solidFill>
                <a:latin typeface="Arial" panose="020B0604020202020204" pitchFamily="34" charset="0"/>
                <a:cs typeface="Arial" panose="020B0604020202020204" pitchFamily="34" charset="0"/>
              </a:rPr>
              <a:t>La </a:t>
            </a:r>
            <a:r>
              <a:rPr lang="es-CL" sz="3600" b="1" dirty="0">
                <a:solidFill>
                  <a:srgbClr val="000000"/>
                </a:solidFill>
                <a:latin typeface="Arial" panose="020B0604020202020204" pitchFamily="34" charset="0"/>
                <a:cs typeface="Arial" panose="020B0604020202020204" pitchFamily="34" charset="0"/>
              </a:rPr>
              <a:t>Arquitectura de Software</a:t>
            </a:r>
            <a:r>
              <a:rPr lang="es-CL" sz="3600" dirty="0">
                <a:solidFill>
                  <a:srgbClr val="000000"/>
                </a:solidFill>
                <a:latin typeface="Arial" panose="020B0604020202020204" pitchFamily="34" charset="0"/>
                <a:cs typeface="Arial" panose="020B0604020202020204" pitchFamily="34" charset="0"/>
              </a:rPr>
              <a:t>, define </a:t>
            </a:r>
            <a:r>
              <a:rPr lang="es-CL" sz="3600" b="1" dirty="0">
                <a:solidFill>
                  <a:srgbClr val="000000"/>
                </a:solidFill>
                <a:latin typeface="Arial" panose="020B0604020202020204" pitchFamily="34" charset="0"/>
                <a:cs typeface="Arial" panose="020B0604020202020204" pitchFamily="34" charset="0"/>
              </a:rPr>
              <a:t>la estructura del sistema.</a:t>
            </a:r>
            <a:endParaRPr lang="es-CL" sz="3600" dirty="0">
              <a:solidFill>
                <a:srgbClr val="000000"/>
              </a:solidFill>
              <a:latin typeface="Arial" panose="020B0604020202020204" pitchFamily="34" charset="0"/>
              <a:cs typeface="Arial" panose="020B0604020202020204" pitchFamily="34" charset="0"/>
            </a:endParaRPr>
          </a:p>
          <a:p>
            <a:pPr>
              <a:buNone/>
              <a:defRPr/>
            </a:pPr>
            <a:endParaRPr lang="es-CL" sz="3600" b="1" i="1" dirty="0">
              <a:solidFill>
                <a:schemeClr val="tx1"/>
              </a:solidFill>
              <a:latin typeface="Arial" panose="020B0604020202020204" pitchFamily="34" charset="0"/>
              <a:cs typeface="Arial" panose="020B0604020202020204" pitchFamily="34" charset="0"/>
            </a:endParaRPr>
          </a:p>
          <a:p>
            <a:pPr>
              <a:buNone/>
              <a:defRPr/>
            </a:pPr>
            <a:endParaRPr lang="es-CL" sz="3600" b="1" i="1" dirty="0">
              <a:solidFill>
                <a:schemeClr val="tx1"/>
              </a:solidFill>
              <a:latin typeface="Arial" panose="020B0604020202020204" pitchFamily="34" charset="0"/>
              <a:cs typeface="Arial" panose="020B0604020202020204" pitchFamily="34" charset="0"/>
            </a:endParaRPr>
          </a:p>
          <a:p>
            <a:pPr>
              <a:buNone/>
              <a:defRPr/>
            </a:pPr>
            <a:endParaRPr lang="es-CL" sz="3600" b="1" i="1" dirty="0">
              <a:solidFill>
                <a:schemeClr val="tx1"/>
              </a:solidFill>
              <a:latin typeface="Arial" panose="020B0604020202020204" pitchFamily="34" charset="0"/>
              <a:cs typeface="Arial" panose="020B0604020202020204" pitchFamily="34" charset="0"/>
            </a:endParaRPr>
          </a:p>
          <a:p>
            <a:pPr>
              <a:buNone/>
              <a:defRPr/>
            </a:pPr>
            <a:endParaRPr lang="es-CL" sz="3600" b="1" i="1" dirty="0">
              <a:solidFill>
                <a:schemeClr val="tx1"/>
              </a:solidFill>
              <a:latin typeface="Arial" panose="020B0604020202020204" pitchFamily="34" charset="0"/>
              <a:cs typeface="Arial" panose="020B0604020202020204" pitchFamily="34" charset="0"/>
            </a:endParaRPr>
          </a:p>
          <a:p>
            <a:pPr>
              <a:buNone/>
              <a:defRPr/>
            </a:pPr>
            <a:endParaRPr lang="es-CL" sz="3600" b="1" i="1" dirty="0">
              <a:solidFill>
                <a:schemeClr val="tx1"/>
              </a:solidFill>
              <a:latin typeface="Arial" panose="020B0604020202020204" pitchFamily="34" charset="0"/>
              <a:cs typeface="Arial" panose="020B0604020202020204" pitchFamily="34" charset="0"/>
            </a:endParaRPr>
          </a:p>
          <a:p>
            <a:pPr>
              <a:buNone/>
              <a:defRPr/>
            </a:pPr>
            <a:endParaRPr lang="es-CL" sz="3600" b="1" i="1" dirty="0">
              <a:solidFill>
                <a:schemeClr val="tx1"/>
              </a:solidFill>
              <a:latin typeface="Arial" panose="020B0604020202020204" pitchFamily="34" charset="0"/>
              <a:cs typeface="Arial" panose="020B0604020202020204" pitchFamily="34" charset="0"/>
            </a:endParaRPr>
          </a:p>
          <a:p>
            <a:pPr>
              <a:buNone/>
              <a:defRPr/>
            </a:pPr>
            <a:endParaRPr lang="es-ES_tradnl" sz="1200" dirty="0">
              <a:latin typeface="Calibri" panose="020F0502020204030204" pitchFamily="34" charset="0"/>
              <a:cs typeface="Calibri" panose="020F0502020204030204" pitchFamily="34" charset="0"/>
            </a:endParaRPr>
          </a:p>
        </p:txBody>
      </p:sp>
      <p:pic>
        <p:nvPicPr>
          <p:cNvPr id="4" name="Imagen 3">
            <a:extLst>
              <a:ext uri="{FF2B5EF4-FFF2-40B4-BE49-F238E27FC236}">
                <a16:creationId xmlns:a16="http://schemas.microsoft.com/office/drawing/2014/main" id="{0C8ADEFF-D783-7B18-FEC0-AA44DE4FC695}"/>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25000"/>
                    </a14:imgEffect>
                    <a14:imgEffect>
                      <a14:colorTemperature colorTemp="8800"/>
                    </a14:imgEffect>
                    <a14:imgEffect>
                      <a14:saturation sat="400000"/>
                    </a14:imgEffect>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7428680" y="5654675"/>
            <a:ext cx="5246740" cy="5246740"/>
          </a:xfrm>
          <a:prstGeom prst="rect">
            <a:avLst/>
          </a:prstGeom>
        </p:spPr>
      </p:pic>
    </p:spTree>
    <p:extLst>
      <p:ext uri="{BB962C8B-B14F-4D97-AF65-F5344CB8AC3E}">
        <p14:creationId xmlns:p14="http://schemas.microsoft.com/office/powerpoint/2010/main" val="36372719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11FCC6-3B49-9D46-8B62-80E94C906F0A}"/>
              </a:ext>
            </a:extLst>
          </p:cNvPr>
          <p:cNvSpPr>
            <a:spLocks noGrp="1"/>
          </p:cNvSpPr>
          <p:nvPr>
            <p:ph type="title"/>
          </p:nvPr>
        </p:nvSpPr>
        <p:spPr/>
        <p:txBody>
          <a:bodyPr/>
          <a:lstStyle/>
          <a:p>
            <a:r>
              <a:rPr lang="es-CL" dirty="0"/>
              <a:t>Patrones</a:t>
            </a:r>
          </a:p>
        </p:txBody>
      </p:sp>
      <p:sp>
        <p:nvSpPr>
          <p:cNvPr id="9" name="Marcador de texto 3">
            <a:extLst>
              <a:ext uri="{FF2B5EF4-FFF2-40B4-BE49-F238E27FC236}">
                <a16:creationId xmlns:a16="http://schemas.microsoft.com/office/drawing/2014/main" id="{065353A1-4022-2DDA-EAE3-A14E27284EFB}"/>
              </a:ext>
            </a:extLst>
          </p:cNvPr>
          <p:cNvSpPr txBox="1">
            <a:spLocks/>
          </p:cNvSpPr>
          <p:nvPr/>
        </p:nvSpPr>
        <p:spPr>
          <a:xfrm>
            <a:off x="755650" y="1920874"/>
            <a:ext cx="18664662" cy="8673881"/>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50800" indent="0" algn="just">
              <a:buNone/>
            </a:pPr>
            <a:r>
              <a:rPr lang="es-CL" sz="3600" dirty="0">
                <a:solidFill>
                  <a:srgbClr val="000000"/>
                </a:solidFill>
                <a:latin typeface="Arial" panose="020B0604020202020204" pitchFamily="34" charset="0"/>
                <a:cs typeface="Arial" panose="020B0604020202020204" pitchFamily="34" charset="0"/>
              </a:rPr>
              <a:t>A diferencia de los patrones de diseño, la </a:t>
            </a:r>
            <a:r>
              <a:rPr lang="es-CL" sz="3600" b="1" dirty="0">
                <a:solidFill>
                  <a:srgbClr val="000000"/>
                </a:solidFill>
                <a:latin typeface="Arial" panose="020B0604020202020204" pitchFamily="34" charset="0"/>
                <a:cs typeface="Arial" panose="020B0604020202020204" pitchFamily="34" charset="0"/>
              </a:rPr>
              <a:t>arquitectura</a:t>
            </a:r>
            <a:r>
              <a:rPr lang="es-CL" sz="3600" dirty="0">
                <a:solidFill>
                  <a:srgbClr val="000000"/>
                </a:solidFill>
                <a:latin typeface="Arial" panose="020B0604020202020204" pitchFamily="34" charset="0"/>
                <a:cs typeface="Arial" panose="020B0604020202020204" pitchFamily="34" charset="0"/>
              </a:rPr>
              <a:t> no se ocupa de un problema de un componente particular, sino del </a:t>
            </a:r>
            <a:r>
              <a:rPr lang="es-CL" sz="3600" b="1" dirty="0">
                <a:solidFill>
                  <a:srgbClr val="000000"/>
                </a:solidFill>
                <a:latin typeface="Arial" panose="020B0604020202020204" pitchFamily="34" charset="0"/>
                <a:cs typeface="Arial" panose="020B0604020202020204" pitchFamily="34" charset="0"/>
              </a:rPr>
              <a:t>problema sistema como un todo</a:t>
            </a:r>
            <a:r>
              <a:rPr lang="es-CL" sz="3600" dirty="0">
                <a:solidFill>
                  <a:srgbClr val="000000"/>
                </a:solidFill>
                <a:latin typeface="Arial" panose="020B0604020202020204" pitchFamily="34" charset="0"/>
                <a:cs typeface="Arial" panose="020B0604020202020204" pitchFamily="34" charset="0"/>
              </a:rPr>
              <a:t>. Desde esta perspectiva podemos determinar algunas características para referirnos a la </a:t>
            </a:r>
            <a:r>
              <a:rPr lang="es-CL" sz="3600" b="1" dirty="0">
                <a:solidFill>
                  <a:srgbClr val="000000"/>
                </a:solidFill>
                <a:latin typeface="Arial" panose="020B0604020202020204" pitchFamily="34" charset="0"/>
                <a:cs typeface="Arial" panose="020B0604020202020204" pitchFamily="34" charset="0"/>
              </a:rPr>
              <a:t>diferencia</a:t>
            </a:r>
            <a:r>
              <a:rPr lang="es-CL" sz="3600" dirty="0">
                <a:solidFill>
                  <a:srgbClr val="000000"/>
                </a:solidFill>
                <a:latin typeface="Arial" panose="020B0604020202020204" pitchFamily="34" charset="0"/>
                <a:cs typeface="Arial" panose="020B0604020202020204" pitchFamily="34" charset="0"/>
              </a:rPr>
              <a:t> </a:t>
            </a:r>
            <a:r>
              <a:rPr lang="es-CL" sz="3600" b="1" dirty="0">
                <a:solidFill>
                  <a:srgbClr val="000000"/>
                </a:solidFill>
                <a:latin typeface="Arial" panose="020B0604020202020204" pitchFamily="34" charset="0"/>
                <a:cs typeface="Arial" panose="020B0604020202020204" pitchFamily="34" charset="0"/>
              </a:rPr>
              <a:t>entre la Arquitectura y los Patrones de Diseño</a:t>
            </a:r>
            <a:r>
              <a:rPr lang="es-CL" sz="3600" dirty="0">
                <a:solidFill>
                  <a:srgbClr val="000000"/>
                </a:solidFill>
                <a:latin typeface="Arial" panose="020B0604020202020204" pitchFamily="34" charset="0"/>
                <a:cs typeface="Arial" panose="020B0604020202020204" pitchFamily="34" charset="0"/>
              </a:rPr>
              <a:t>:</a:t>
            </a:r>
          </a:p>
          <a:p>
            <a:pPr marL="50800" indent="0" algn="just">
              <a:buNone/>
            </a:pPr>
            <a:endParaRPr lang="es-CL" sz="3600" dirty="0">
              <a:solidFill>
                <a:srgbClr val="000000"/>
              </a:solidFill>
              <a:latin typeface="Arial" panose="020B0604020202020204" pitchFamily="34" charset="0"/>
              <a:cs typeface="Arial" panose="020B0604020202020204" pitchFamily="34" charset="0"/>
            </a:endParaRPr>
          </a:p>
          <a:p>
            <a:pPr marL="508000" indent="-457200" algn="just">
              <a:buSzPct val="100000"/>
              <a:buFont typeface="+mj-lt"/>
              <a:buAutoNum type="arabicPeriod"/>
            </a:pPr>
            <a:r>
              <a:rPr lang="es-CL" sz="3600" dirty="0">
                <a:solidFill>
                  <a:schemeClr val="tx2"/>
                </a:solidFill>
                <a:latin typeface="Arial" panose="020B0604020202020204" pitchFamily="34" charset="0"/>
                <a:cs typeface="Arial" panose="020B0604020202020204" pitchFamily="34" charset="0"/>
              </a:rPr>
              <a:t>Una </a:t>
            </a:r>
            <a:r>
              <a:rPr lang="es-CL" sz="3600" b="1" dirty="0">
                <a:solidFill>
                  <a:schemeClr val="tx2"/>
                </a:solidFill>
                <a:latin typeface="Arial" panose="020B0604020202020204" pitchFamily="34" charset="0"/>
                <a:cs typeface="Arial" panose="020B0604020202020204" pitchFamily="34" charset="0"/>
              </a:rPr>
              <a:t>arquitectura</a:t>
            </a:r>
            <a:r>
              <a:rPr lang="es-CL" sz="3600" dirty="0">
                <a:solidFill>
                  <a:schemeClr val="tx2"/>
                </a:solidFill>
                <a:latin typeface="Arial" panose="020B0604020202020204" pitchFamily="34" charset="0"/>
                <a:cs typeface="Arial" panose="020B0604020202020204" pitchFamily="34" charset="0"/>
              </a:rPr>
              <a:t> define las </a:t>
            </a:r>
            <a:r>
              <a:rPr lang="es-CL" sz="3600" b="1" dirty="0">
                <a:solidFill>
                  <a:schemeClr val="tx2"/>
                </a:solidFill>
                <a:latin typeface="Arial" panose="020B0604020202020204" pitchFamily="34" charset="0"/>
                <a:cs typeface="Arial" panose="020B0604020202020204" pitchFamily="34" charset="0"/>
              </a:rPr>
              <a:t>estructuras del sistema</a:t>
            </a:r>
            <a:r>
              <a:rPr lang="es-CL" sz="3600" dirty="0">
                <a:solidFill>
                  <a:schemeClr val="tx2"/>
                </a:solidFill>
                <a:latin typeface="Arial" panose="020B0604020202020204" pitchFamily="34" charset="0"/>
                <a:cs typeface="Arial" panose="020B0604020202020204" pitchFamily="34" charset="0"/>
              </a:rPr>
              <a:t>, es decir sus componentes y la forma en que estos componentes se comunican.</a:t>
            </a:r>
          </a:p>
          <a:p>
            <a:pPr marL="508000" lvl="0" indent="-457200" algn="just">
              <a:buSzPct val="100000"/>
              <a:buFont typeface="+mj-lt"/>
              <a:buAutoNum type="arabicPeriod"/>
            </a:pPr>
            <a:r>
              <a:rPr lang="es-CL" sz="3600" dirty="0">
                <a:solidFill>
                  <a:schemeClr val="tx2"/>
                </a:solidFill>
                <a:latin typeface="Arial" panose="020B0604020202020204" pitchFamily="34" charset="0"/>
                <a:cs typeface="Arial" panose="020B0604020202020204" pitchFamily="34" charset="0"/>
              </a:rPr>
              <a:t>Los </a:t>
            </a:r>
            <a:r>
              <a:rPr lang="es-CL" sz="3600" b="1" dirty="0">
                <a:solidFill>
                  <a:schemeClr val="tx2"/>
                </a:solidFill>
                <a:latin typeface="Arial" panose="020B0604020202020204" pitchFamily="34" charset="0"/>
                <a:cs typeface="Arial" panose="020B0604020202020204" pitchFamily="34" charset="0"/>
              </a:rPr>
              <a:t>patrones de diseño</a:t>
            </a:r>
            <a:r>
              <a:rPr lang="es-CL" sz="3600" dirty="0">
                <a:solidFill>
                  <a:schemeClr val="tx2"/>
                </a:solidFill>
                <a:latin typeface="Arial" panose="020B0604020202020204" pitchFamily="34" charset="0"/>
                <a:cs typeface="Arial" panose="020B0604020202020204" pitchFamily="34" charset="0"/>
              </a:rPr>
              <a:t> son </a:t>
            </a:r>
            <a:r>
              <a:rPr lang="es-CL" sz="3600" b="1" dirty="0">
                <a:solidFill>
                  <a:schemeClr val="tx2"/>
                </a:solidFill>
                <a:latin typeface="Arial" panose="020B0604020202020204" pitchFamily="34" charset="0"/>
                <a:cs typeface="Arial" panose="020B0604020202020204" pitchFamily="34" charset="0"/>
              </a:rPr>
              <a:t>soluciones a problemas comunes</a:t>
            </a:r>
            <a:r>
              <a:rPr lang="es-CL" sz="3600" dirty="0">
                <a:solidFill>
                  <a:schemeClr val="tx2"/>
                </a:solidFill>
                <a:latin typeface="Arial" panose="020B0604020202020204" pitchFamily="34" charset="0"/>
                <a:cs typeface="Arial" panose="020B0604020202020204" pitchFamily="34" charset="0"/>
              </a:rPr>
              <a:t> de implementación en los componentes. </a:t>
            </a:r>
          </a:p>
          <a:p>
            <a:pPr marL="508000" indent="-457200" algn="just">
              <a:buSzPct val="100000"/>
              <a:buFont typeface="+mj-lt"/>
              <a:buAutoNum type="arabicPeriod"/>
            </a:pPr>
            <a:r>
              <a:rPr lang="es-CL" sz="3600" dirty="0">
                <a:solidFill>
                  <a:schemeClr val="tx2"/>
                </a:solidFill>
                <a:latin typeface="Arial" panose="020B0604020202020204" pitchFamily="34" charset="0"/>
                <a:cs typeface="Arial" panose="020B0604020202020204" pitchFamily="34" charset="0"/>
              </a:rPr>
              <a:t>Una arquitectura de software puede incluir en alguno de sus componentes patrones de diseño. </a:t>
            </a:r>
          </a:p>
          <a:p>
            <a:pPr marL="508000" lvl="0" indent="-457200" algn="just">
              <a:buSzPct val="100000"/>
              <a:buFont typeface="+mj-lt"/>
              <a:buAutoNum type="arabicPeriod"/>
            </a:pPr>
            <a:r>
              <a:rPr lang="es-CL" sz="3600" dirty="0">
                <a:solidFill>
                  <a:schemeClr val="tx2"/>
                </a:solidFill>
                <a:latin typeface="Arial" panose="020B0604020202020204" pitchFamily="34" charset="0"/>
                <a:cs typeface="Arial" panose="020B0604020202020204" pitchFamily="34" charset="0"/>
              </a:rPr>
              <a:t>Todo </a:t>
            </a:r>
            <a:r>
              <a:rPr lang="es-CL" sz="3600" b="1" dirty="0">
                <a:solidFill>
                  <a:schemeClr val="tx2"/>
                </a:solidFill>
                <a:latin typeface="Arial" panose="020B0604020202020204" pitchFamily="34" charset="0"/>
                <a:cs typeface="Arial" panose="020B0604020202020204" pitchFamily="34" charset="0"/>
              </a:rPr>
              <a:t>software posee una arquitectura</a:t>
            </a:r>
            <a:r>
              <a:rPr lang="es-CL" sz="3600" dirty="0">
                <a:solidFill>
                  <a:schemeClr val="tx2"/>
                </a:solidFill>
                <a:latin typeface="Arial" panose="020B0604020202020204" pitchFamily="34" charset="0"/>
                <a:cs typeface="Arial" panose="020B0604020202020204" pitchFamily="34" charset="0"/>
              </a:rPr>
              <a:t>, pero </a:t>
            </a:r>
            <a:r>
              <a:rPr lang="es-CL" sz="3600" b="1" dirty="0">
                <a:solidFill>
                  <a:schemeClr val="tx2"/>
                </a:solidFill>
                <a:latin typeface="Arial" panose="020B0604020202020204" pitchFamily="34" charset="0"/>
                <a:cs typeface="Arial" panose="020B0604020202020204" pitchFamily="34" charset="0"/>
              </a:rPr>
              <a:t>no todo software ocupará un patrón de diseño.</a:t>
            </a:r>
          </a:p>
          <a:p>
            <a:pPr marL="508000" indent="-457200" algn="just">
              <a:buSzPct val="100000"/>
              <a:buFont typeface="+mj-lt"/>
              <a:buAutoNum type="arabicPeriod"/>
            </a:pPr>
            <a:r>
              <a:rPr lang="es-CL" sz="3600" dirty="0">
                <a:solidFill>
                  <a:schemeClr val="tx2"/>
                </a:solidFill>
                <a:latin typeface="Arial" panose="020B0604020202020204" pitchFamily="34" charset="0"/>
                <a:cs typeface="Arial" panose="020B0604020202020204" pitchFamily="34" charset="0"/>
              </a:rPr>
              <a:t>Un </a:t>
            </a:r>
            <a:r>
              <a:rPr lang="es-CL" sz="3600" b="1" dirty="0">
                <a:solidFill>
                  <a:schemeClr val="tx2"/>
                </a:solidFill>
                <a:latin typeface="Arial" panose="020B0604020202020204" pitchFamily="34" charset="0"/>
                <a:cs typeface="Arial" panose="020B0604020202020204" pitchFamily="34" charset="0"/>
              </a:rPr>
              <a:t>patrón de diseño se ocupa del bajo nivel </a:t>
            </a:r>
            <a:r>
              <a:rPr lang="es-CL" sz="3600" dirty="0">
                <a:solidFill>
                  <a:schemeClr val="tx2"/>
                </a:solidFill>
                <a:latin typeface="Arial" panose="020B0604020202020204" pitchFamily="34" charset="0"/>
                <a:cs typeface="Arial" panose="020B0604020202020204" pitchFamily="34" charset="0"/>
              </a:rPr>
              <a:t>y un </a:t>
            </a:r>
            <a:r>
              <a:rPr lang="es-CL" sz="3600" b="1" dirty="0">
                <a:solidFill>
                  <a:schemeClr val="tx2"/>
                </a:solidFill>
                <a:latin typeface="Arial" panose="020B0604020202020204" pitchFamily="34" charset="0"/>
                <a:cs typeface="Arial" panose="020B0604020202020204" pitchFamily="34" charset="0"/>
              </a:rPr>
              <a:t>patrón arquitectónico se ocupa del alto nivel.</a:t>
            </a:r>
            <a:endParaRPr lang="es-CL" sz="3600" dirty="0">
              <a:solidFill>
                <a:schemeClr val="tx2"/>
              </a:solidFill>
              <a:latin typeface="Arial" panose="020B0604020202020204" pitchFamily="34" charset="0"/>
              <a:cs typeface="Arial" panose="020B0604020202020204" pitchFamily="34" charset="0"/>
            </a:endParaRPr>
          </a:p>
          <a:p>
            <a:pPr>
              <a:buNone/>
              <a:defRPr/>
            </a:pPr>
            <a:endParaRPr lang="es-CL" sz="3600" b="1" i="1" dirty="0">
              <a:solidFill>
                <a:schemeClr val="tx1"/>
              </a:solidFill>
              <a:latin typeface="Arial" panose="020B0604020202020204" pitchFamily="34" charset="0"/>
              <a:cs typeface="Arial" panose="020B0604020202020204" pitchFamily="34" charset="0"/>
            </a:endParaRPr>
          </a:p>
          <a:p>
            <a:pPr>
              <a:buNone/>
              <a:defRPr/>
            </a:pPr>
            <a:endParaRPr lang="es-CL" sz="3600" b="1" i="1" dirty="0">
              <a:solidFill>
                <a:schemeClr val="tx1"/>
              </a:solidFill>
              <a:latin typeface="Arial" panose="020B0604020202020204" pitchFamily="34" charset="0"/>
              <a:cs typeface="Arial" panose="020B0604020202020204" pitchFamily="34" charset="0"/>
            </a:endParaRPr>
          </a:p>
          <a:p>
            <a:pPr>
              <a:buNone/>
              <a:defRPr/>
            </a:pPr>
            <a:endParaRPr lang="es-CL" sz="3600" b="1" i="1" dirty="0">
              <a:solidFill>
                <a:schemeClr val="tx1"/>
              </a:solidFill>
              <a:latin typeface="Arial" panose="020B0604020202020204" pitchFamily="34" charset="0"/>
              <a:cs typeface="Arial" panose="020B0604020202020204" pitchFamily="34" charset="0"/>
            </a:endParaRPr>
          </a:p>
          <a:p>
            <a:pPr>
              <a:buNone/>
              <a:defRPr/>
            </a:pPr>
            <a:endParaRPr lang="es-CL" sz="3600" b="1" i="1" dirty="0">
              <a:solidFill>
                <a:schemeClr val="tx1"/>
              </a:solidFill>
              <a:latin typeface="Arial" panose="020B0604020202020204" pitchFamily="34" charset="0"/>
              <a:cs typeface="Arial" panose="020B0604020202020204" pitchFamily="34" charset="0"/>
            </a:endParaRPr>
          </a:p>
          <a:p>
            <a:pPr>
              <a:buNone/>
              <a:defRPr/>
            </a:pPr>
            <a:endParaRPr lang="es-CL" sz="3600" b="1" i="1" dirty="0">
              <a:solidFill>
                <a:schemeClr val="tx1"/>
              </a:solidFill>
              <a:latin typeface="Arial" panose="020B0604020202020204" pitchFamily="34" charset="0"/>
              <a:cs typeface="Arial" panose="020B0604020202020204" pitchFamily="34" charset="0"/>
            </a:endParaRPr>
          </a:p>
          <a:p>
            <a:pPr>
              <a:buNone/>
              <a:defRPr/>
            </a:pPr>
            <a:endParaRPr lang="es-CL" sz="3600" b="1" i="1" dirty="0">
              <a:solidFill>
                <a:schemeClr val="tx1"/>
              </a:solidFill>
              <a:latin typeface="Arial" panose="020B0604020202020204" pitchFamily="34" charset="0"/>
              <a:cs typeface="Arial" panose="020B0604020202020204" pitchFamily="34" charset="0"/>
            </a:endParaRPr>
          </a:p>
          <a:p>
            <a:pPr>
              <a:buNone/>
              <a:defRPr/>
            </a:pPr>
            <a:endParaRPr lang="es-ES_tradnl" sz="12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9920267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11FCC6-3B49-9D46-8B62-80E94C906F0A}"/>
              </a:ext>
            </a:extLst>
          </p:cNvPr>
          <p:cNvSpPr>
            <a:spLocks noGrp="1"/>
          </p:cNvSpPr>
          <p:nvPr>
            <p:ph type="title"/>
          </p:nvPr>
        </p:nvSpPr>
        <p:spPr/>
        <p:txBody>
          <a:bodyPr/>
          <a:lstStyle/>
          <a:p>
            <a:r>
              <a:rPr lang="es-CL" dirty="0"/>
              <a:t>Patrón MVC</a:t>
            </a:r>
          </a:p>
        </p:txBody>
      </p:sp>
      <p:sp>
        <p:nvSpPr>
          <p:cNvPr id="9" name="Marcador de texto 3">
            <a:extLst>
              <a:ext uri="{FF2B5EF4-FFF2-40B4-BE49-F238E27FC236}">
                <a16:creationId xmlns:a16="http://schemas.microsoft.com/office/drawing/2014/main" id="{065353A1-4022-2DDA-EAE3-A14E27284EFB}"/>
              </a:ext>
            </a:extLst>
          </p:cNvPr>
          <p:cNvSpPr txBox="1">
            <a:spLocks/>
          </p:cNvSpPr>
          <p:nvPr/>
        </p:nvSpPr>
        <p:spPr>
          <a:xfrm>
            <a:off x="755650" y="1920874"/>
            <a:ext cx="18664662" cy="8673881"/>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lang="es-CL" altLang="es-CL" sz="3600" b="1" dirty="0">
                <a:solidFill>
                  <a:srgbClr val="000000"/>
                </a:solidFill>
                <a:latin typeface="Arial" panose="020B0604020202020204" pitchFamily="34" charset="0"/>
                <a:cs typeface="Arial" panose="020B0604020202020204" pitchFamily="34" charset="0"/>
              </a:rPr>
              <a:t>MVC</a:t>
            </a:r>
          </a:p>
          <a:p>
            <a:pPr marL="0" marR="0" lvl="0" indent="0" algn="just" defTabSz="914400" rtl="0" eaLnBrk="0" fontAlgn="base" latinLnBrk="0" hangingPunct="0">
              <a:lnSpc>
                <a:spcPct val="100000"/>
              </a:lnSpc>
              <a:spcBef>
                <a:spcPct val="0"/>
              </a:spcBef>
              <a:spcAft>
                <a:spcPct val="0"/>
              </a:spcAft>
              <a:buClrTx/>
              <a:buSzTx/>
              <a:buFontTx/>
              <a:buNone/>
              <a:tabLst/>
            </a:pPr>
            <a:endParaRPr lang="es-CL" altLang="es-CL" sz="3600" b="1" dirty="0">
              <a:solidFill>
                <a:srgbClr val="000000"/>
              </a:solidFill>
              <a:latin typeface="Arial" panose="020B0604020202020204" pitchFamily="34" charset="0"/>
              <a:cs typeface="Arial" panose="020B0604020202020204" pitchFamily="34" charset="0"/>
            </a:endParaRPr>
          </a:p>
          <a:p>
            <a:pPr algn="just">
              <a:buClrTx/>
            </a:pPr>
            <a:r>
              <a:rPr lang="es-CL" sz="3600" dirty="0">
                <a:solidFill>
                  <a:srgbClr val="000000"/>
                </a:solidFill>
                <a:latin typeface="Arial" panose="020B0604020202020204" pitchFamily="34" charset="0"/>
                <a:cs typeface="Arial" panose="020B0604020202020204" pitchFamily="34" charset="0"/>
              </a:rPr>
              <a:t>El </a:t>
            </a:r>
            <a:r>
              <a:rPr lang="es-CL" sz="3600" b="1" dirty="0">
                <a:solidFill>
                  <a:srgbClr val="000000"/>
                </a:solidFill>
                <a:latin typeface="Arial" panose="020B0604020202020204" pitchFamily="34" charset="0"/>
                <a:cs typeface="Arial" panose="020B0604020202020204" pitchFamily="34" charset="0"/>
              </a:rPr>
              <a:t>MVC</a:t>
            </a:r>
            <a:r>
              <a:rPr lang="es-CL" sz="3600" dirty="0">
                <a:solidFill>
                  <a:srgbClr val="000000"/>
                </a:solidFill>
                <a:latin typeface="Arial" panose="020B0604020202020204" pitchFamily="34" charset="0"/>
                <a:cs typeface="Arial" panose="020B0604020202020204" pitchFamily="34" charset="0"/>
              </a:rPr>
              <a:t> o </a:t>
            </a:r>
            <a:r>
              <a:rPr lang="es-CL" sz="3600" b="1" dirty="0">
                <a:solidFill>
                  <a:srgbClr val="000000"/>
                </a:solidFill>
                <a:latin typeface="Arial" panose="020B0604020202020204" pitchFamily="34" charset="0"/>
                <a:cs typeface="Arial" panose="020B0604020202020204" pitchFamily="34" charset="0"/>
              </a:rPr>
              <a:t>Modelo-Vista-Controlador</a:t>
            </a:r>
            <a:r>
              <a:rPr lang="es-CL" sz="3600" dirty="0">
                <a:solidFill>
                  <a:srgbClr val="000000"/>
                </a:solidFill>
                <a:latin typeface="Arial" panose="020B0604020202020204" pitchFamily="34" charset="0"/>
                <a:cs typeface="Arial" panose="020B0604020202020204" pitchFamily="34" charset="0"/>
              </a:rPr>
              <a:t> (MODEL VIEW CONTROLLER) </a:t>
            </a:r>
            <a:r>
              <a:rPr lang="es-CL" sz="3600" b="1" dirty="0">
                <a:solidFill>
                  <a:srgbClr val="000000"/>
                </a:solidFill>
                <a:latin typeface="Arial" panose="020B0604020202020204" pitchFamily="34" charset="0"/>
                <a:cs typeface="Arial" panose="020B0604020202020204" pitchFamily="34" charset="0"/>
              </a:rPr>
              <a:t>es un patrón de arquitectura</a:t>
            </a:r>
            <a:r>
              <a:rPr lang="es-CL" sz="3600" dirty="0">
                <a:solidFill>
                  <a:srgbClr val="000000"/>
                </a:solidFill>
                <a:latin typeface="Arial" panose="020B0604020202020204" pitchFamily="34" charset="0"/>
                <a:cs typeface="Arial" panose="020B0604020202020204" pitchFamily="34" charset="0"/>
              </a:rPr>
              <a:t> de software que separa la lógica de negocio de la lógica de la vista en una aplicación. Se utiliza tanto en componentes gráficos básicos hasta sistemas empresariales. La mayoría de los frameworks modernos utilizan MVC (o alguna adaptación del MVC) para la arquitectura, entre ellos podemos mencionar a Ruby, Django, AngularJS entre otros. </a:t>
            </a:r>
          </a:p>
          <a:p>
            <a:pPr>
              <a:buNone/>
              <a:defRPr/>
            </a:pPr>
            <a:endParaRPr lang="es-CL" sz="3600" b="1" i="1" dirty="0">
              <a:solidFill>
                <a:schemeClr val="tx1"/>
              </a:solidFill>
              <a:latin typeface="Arial" panose="020B0604020202020204" pitchFamily="34" charset="0"/>
              <a:cs typeface="Arial" panose="020B0604020202020204" pitchFamily="34" charset="0"/>
            </a:endParaRPr>
          </a:p>
          <a:p>
            <a:pPr>
              <a:buNone/>
              <a:defRPr/>
            </a:pPr>
            <a:endParaRPr lang="es-CL" sz="3600" b="1" i="1" dirty="0">
              <a:solidFill>
                <a:schemeClr val="tx1"/>
              </a:solidFill>
              <a:latin typeface="Arial" panose="020B0604020202020204" pitchFamily="34" charset="0"/>
              <a:cs typeface="Arial" panose="020B0604020202020204" pitchFamily="34" charset="0"/>
            </a:endParaRPr>
          </a:p>
          <a:p>
            <a:pPr>
              <a:buNone/>
              <a:defRPr/>
            </a:pPr>
            <a:endParaRPr lang="es-CL" sz="3600" b="1" i="1" dirty="0">
              <a:solidFill>
                <a:schemeClr val="tx1"/>
              </a:solidFill>
              <a:latin typeface="Arial" panose="020B0604020202020204" pitchFamily="34" charset="0"/>
              <a:cs typeface="Arial" panose="020B0604020202020204" pitchFamily="34" charset="0"/>
            </a:endParaRPr>
          </a:p>
          <a:p>
            <a:pPr>
              <a:buNone/>
              <a:defRPr/>
            </a:pPr>
            <a:endParaRPr lang="es-CL" sz="3600" b="1" i="1" dirty="0">
              <a:solidFill>
                <a:schemeClr val="tx1"/>
              </a:solidFill>
              <a:latin typeface="Arial" panose="020B0604020202020204" pitchFamily="34" charset="0"/>
              <a:cs typeface="Arial" panose="020B0604020202020204" pitchFamily="34" charset="0"/>
            </a:endParaRPr>
          </a:p>
          <a:p>
            <a:pPr>
              <a:buNone/>
              <a:defRPr/>
            </a:pPr>
            <a:endParaRPr lang="es-CL" sz="3600" b="1" i="1" dirty="0">
              <a:solidFill>
                <a:schemeClr val="tx1"/>
              </a:solidFill>
              <a:latin typeface="Arial" panose="020B0604020202020204" pitchFamily="34" charset="0"/>
              <a:cs typeface="Arial" panose="020B0604020202020204" pitchFamily="34" charset="0"/>
            </a:endParaRPr>
          </a:p>
          <a:p>
            <a:pPr>
              <a:buNone/>
              <a:defRPr/>
            </a:pPr>
            <a:endParaRPr lang="es-CL" sz="3600" b="1" i="1" dirty="0">
              <a:solidFill>
                <a:schemeClr val="tx1"/>
              </a:solidFill>
              <a:latin typeface="Arial" panose="020B0604020202020204" pitchFamily="34" charset="0"/>
              <a:cs typeface="Arial" panose="020B0604020202020204" pitchFamily="34" charset="0"/>
            </a:endParaRPr>
          </a:p>
          <a:p>
            <a:pPr>
              <a:buNone/>
              <a:defRPr/>
            </a:pPr>
            <a:endParaRPr lang="es-ES_tradnl" sz="1200" dirty="0">
              <a:latin typeface="Calibri" panose="020F0502020204030204" pitchFamily="34" charset="0"/>
              <a:cs typeface="Calibri" panose="020F0502020204030204" pitchFamily="34" charset="0"/>
            </a:endParaRPr>
          </a:p>
        </p:txBody>
      </p:sp>
      <p:pic>
        <p:nvPicPr>
          <p:cNvPr id="3" name="Imagen 2">
            <a:extLst>
              <a:ext uri="{FF2B5EF4-FFF2-40B4-BE49-F238E27FC236}">
                <a16:creationId xmlns:a16="http://schemas.microsoft.com/office/drawing/2014/main" id="{548205B1-CA38-12CA-4A4F-5861F907C198}"/>
              </a:ext>
            </a:extLst>
          </p:cNvPr>
          <p:cNvPicPr>
            <a:picLocks noChangeAspect="1"/>
          </p:cNvPicPr>
          <p:nvPr/>
        </p:nvPicPr>
        <p:blipFill>
          <a:blip r:embed="rId3"/>
          <a:stretch>
            <a:fillRect/>
          </a:stretch>
        </p:blipFill>
        <p:spPr>
          <a:xfrm>
            <a:off x="5008565" y="6423984"/>
            <a:ext cx="10086970" cy="4608542"/>
          </a:xfrm>
          <a:prstGeom prst="rect">
            <a:avLst/>
          </a:prstGeom>
        </p:spPr>
      </p:pic>
    </p:spTree>
    <p:extLst>
      <p:ext uri="{BB962C8B-B14F-4D97-AF65-F5344CB8AC3E}">
        <p14:creationId xmlns:p14="http://schemas.microsoft.com/office/powerpoint/2010/main" val="22989099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11FCC6-3B49-9D46-8B62-80E94C906F0A}"/>
              </a:ext>
            </a:extLst>
          </p:cNvPr>
          <p:cNvSpPr>
            <a:spLocks noGrp="1"/>
          </p:cNvSpPr>
          <p:nvPr>
            <p:ph type="title"/>
          </p:nvPr>
        </p:nvSpPr>
        <p:spPr/>
        <p:txBody>
          <a:bodyPr/>
          <a:lstStyle/>
          <a:p>
            <a:r>
              <a:rPr lang="es-CL" dirty="0"/>
              <a:t>Patrón MVC</a:t>
            </a:r>
          </a:p>
        </p:txBody>
      </p:sp>
      <p:sp>
        <p:nvSpPr>
          <p:cNvPr id="9" name="Marcador de texto 3">
            <a:extLst>
              <a:ext uri="{FF2B5EF4-FFF2-40B4-BE49-F238E27FC236}">
                <a16:creationId xmlns:a16="http://schemas.microsoft.com/office/drawing/2014/main" id="{065353A1-4022-2DDA-EAE3-A14E27284EFB}"/>
              </a:ext>
            </a:extLst>
          </p:cNvPr>
          <p:cNvSpPr txBox="1">
            <a:spLocks/>
          </p:cNvSpPr>
          <p:nvPr/>
        </p:nvSpPr>
        <p:spPr>
          <a:xfrm>
            <a:off x="755650" y="1920874"/>
            <a:ext cx="18664662" cy="8673881"/>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algn="just"/>
            <a:r>
              <a:rPr lang="es-CL" sz="3600" b="1" cap="all" dirty="0">
                <a:solidFill>
                  <a:srgbClr val="000000"/>
                </a:solidFill>
                <a:latin typeface="Arial" panose="020B0604020202020204" pitchFamily="34" charset="0"/>
                <a:cs typeface="Arial" panose="020B0604020202020204" pitchFamily="34" charset="0"/>
              </a:rPr>
              <a:t>MODELO</a:t>
            </a:r>
          </a:p>
          <a:p>
            <a:pPr algn="just"/>
            <a:r>
              <a:rPr lang="es-CL" sz="3600" dirty="0">
                <a:solidFill>
                  <a:srgbClr val="000000"/>
                </a:solidFill>
                <a:latin typeface="Arial" panose="020B0604020202020204" pitchFamily="34" charset="0"/>
                <a:cs typeface="Arial" panose="020B0604020202020204" pitchFamily="34" charset="0"/>
              </a:rPr>
              <a:t>Esta capa representa todo lo que tiene que ver con el acceso a datos: guardar, actualizar, obtener datos, además todo el código de la lógica del negocio. Básicamente son las clases Java y parte de la lógica de negocio.</a:t>
            </a:r>
          </a:p>
          <a:p>
            <a:pPr algn="just"/>
            <a:endParaRPr lang="es-CL" sz="3600" dirty="0">
              <a:solidFill>
                <a:srgbClr val="000000"/>
              </a:solidFill>
              <a:latin typeface="Arial" panose="020B0604020202020204" pitchFamily="34" charset="0"/>
              <a:cs typeface="Arial" panose="020B0604020202020204" pitchFamily="34" charset="0"/>
            </a:endParaRPr>
          </a:p>
          <a:p>
            <a:pPr algn="just"/>
            <a:r>
              <a:rPr lang="es-CL" sz="3600" b="1" cap="all" dirty="0">
                <a:solidFill>
                  <a:srgbClr val="000000"/>
                </a:solidFill>
                <a:latin typeface="Arial" panose="020B0604020202020204" pitchFamily="34" charset="0"/>
                <a:cs typeface="Arial" panose="020B0604020202020204" pitchFamily="34" charset="0"/>
              </a:rPr>
              <a:t>CONTROLADOR</a:t>
            </a:r>
          </a:p>
          <a:p>
            <a:pPr algn="just"/>
            <a:r>
              <a:rPr lang="es-CL" sz="3600" dirty="0">
                <a:solidFill>
                  <a:srgbClr val="000000"/>
                </a:solidFill>
                <a:latin typeface="Arial" panose="020B0604020202020204" pitchFamily="34" charset="0"/>
                <a:cs typeface="Arial" panose="020B0604020202020204" pitchFamily="34" charset="0"/>
              </a:rPr>
              <a:t>El controlador es el encargado de conectar el modelo con las vistas, funciona como un puente entre la vista y el modelo, el controlador recibe eventos generados por el usuario desde las vistas y se encargar de direccionar al modelo la petición respectiva.</a:t>
            </a:r>
          </a:p>
          <a:p>
            <a:pPr algn="just"/>
            <a:endParaRPr lang="es-CL" sz="3600" dirty="0">
              <a:solidFill>
                <a:srgbClr val="000000"/>
              </a:solidFill>
              <a:latin typeface="Arial" panose="020B0604020202020204" pitchFamily="34" charset="0"/>
              <a:cs typeface="Arial" panose="020B0604020202020204" pitchFamily="34" charset="0"/>
            </a:endParaRPr>
          </a:p>
          <a:p>
            <a:pPr algn="just"/>
            <a:r>
              <a:rPr lang="es-CL" sz="3600" b="1" cap="all" dirty="0">
                <a:solidFill>
                  <a:srgbClr val="000000"/>
                </a:solidFill>
                <a:latin typeface="Arial" panose="020B0604020202020204" pitchFamily="34" charset="0"/>
                <a:cs typeface="Arial" panose="020B0604020202020204" pitchFamily="34" charset="0"/>
              </a:rPr>
              <a:t>VISTAS</a:t>
            </a:r>
          </a:p>
          <a:p>
            <a:pPr algn="just"/>
            <a:r>
              <a:rPr lang="es-CL" sz="3600" dirty="0">
                <a:solidFill>
                  <a:srgbClr val="000000"/>
                </a:solidFill>
                <a:latin typeface="Arial" panose="020B0604020202020204" pitchFamily="34" charset="0"/>
                <a:cs typeface="Arial" panose="020B0604020202020204" pitchFamily="34" charset="0"/>
              </a:rPr>
              <a:t>Son la representación visual de los datos, todo lo que tenga que ver con la interfaz gráfica. Ni el modelo ni el controlador se preocupan de cómo se verán los datos, esa responsabilidad es únicamente de la vista.</a:t>
            </a:r>
          </a:p>
          <a:p>
            <a:pPr>
              <a:buNone/>
              <a:defRPr/>
            </a:pPr>
            <a:endParaRPr lang="es-CL" sz="3600" b="1" i="1" dirty="0">
              <a:solidFill>
                <a:schemeClr val="tx1"/>
              </a:solidFill>
              <a:latin typeface="Arial" panose="020B0604020202020204" pitchFamily="34" charset="0"/>
              <a:cs typeface="Arial" panose="020B0604020202020204" pitchFamily="34" charset="0"/>
            </a:endParaRPr>
          </a:p>
          <a:p>
            <a:pPr>
              <a:buNone/>
              <a:defRPr/>
            </a:pPr>
            <a:endParaRPr lang="es-CL" sz="3600" b="1" i="1" dirty="0">
              <a:solidFill>
                <a:schemeClr val="tx1"/>
              </a:solidFill>
              <a:latin typeface="Arial" panose="020B0604020202020204" pitchFamily="34" charset="0"/>
              <a:cs typeface="Arial" panose="020B0604020202020204" pitchFamily="34" charset="0"/>
            </a:endParaRPr>
          </a:p>
          <a:p>
            <a:pPr>
              <a:buNone/>
              <a:defRPr/>
            </a:pPr>
            <a:endParaRPr lang="es-CL" sz="3600" b="1" i="1" dirty="0">
              <a:solidFill>
                <a:schemeClr val="tx1"/>
              </a:solidFill>
              <a:latin typeface="Arial" panose="020B0604020202020204" pitchFamily="34" charset="0"/>
              <a:cs typeface="Arial" panose="020B0604020202020204" pitchFamily="34" charset="0"/>
            </a:endParaRPr>
          </a:p>
          <a:p>
            <a:pPr>
              <a:buNone/>
              <a:defRPr/>
            </a:pPr>
            <a:endParaRPr lang="es-CL" sz="3600" b="1" i="1" dirty="0">
              <a:solidFill>
                <a:schemeClr val="tx1"/>
              </a:solidFill>
              <a:latin typeface="Arial" panose="020B0604020202020204" pitchFamily="34" charset="0"/>
              <a:cs typeface="Arial" panose="020B0604020202020204" pitchFamily="34" charset="0"/>
            </a:endParaRPr>
          </a:p>
          <a:p>
            <a:pPr>
              <a:buNone/>
              <a:defRPr/>
            </a:pPr>
            <a:endParaRPr lang="es-CL" sz="3600" b="1" i="1" dirty="0">
              <a:solidFill>
                <a:schemeClr val="tx1"/>
              </a:solidFill>
              <a:latin typeface="Arial" panose="020B0604020202020204" pitchFamily="34" charset="0"/>
              <a:cs typeface="Arial" panose="020B0604020202020204" pitchFamily="34" charset="0"/>
            </a:endParaRPr>
          </a:p>
          <a:p>
            <a:pPr>
              <a:buNone/>
              <a:defRPr/>
            </a:pPr>
            <a:endParaRPr lang="es-CL" sz="3600" b="1" i="1" dirty="0">
              <a:solidFill>
                <a:schemeClr val="tx1"/>
              </a:solidFill>
              <a:latin typeface="Arial" panose="020B0604020202020204" pitchFamily="34" charset="0"/>
              <a:cs typeface="Arial" panose="020B0604020202020204" pitchFamily="34" charset="0"/>
            </a:endParaRPr>
          </a:p>
          <a:p>
            <a:pPr>
              <a:buNone/>
              <a:defRPr/>
            </a:pPr>
            <a:endParaRPr lang="es-ES_tradnl" sz="12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6027621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11FCC6-3B49-9D46-8B62-80E94C906F0A}"/>
              </a:ext>
            </a:extLst>
          </p:cNvPr>
          <p:cNvSpPr>
            <a:spLocks noGrp="1"/>
          </p:cNvSpPr>
          <p:nvPr>
            <p:ph type="title"/>
          </p:nvPr>
        </p:nvSpPr>
        <p:spPr/>
        <p:txBody>
          <a:bodyPr/>
          <a:lstStyle/>
          <a:p>
            <a:r>
              <a:rPr lang="es-CL" dirty="0"/>
              <a:t>Patrón MVC</a:t>
            </a:r>
          </a:p>
        </p:txBody>
      </p:sp>
      <p:sp>
        <p:nvSpPr>
          <p:cNvPr id="9" name="Marcador de texto 3">
            <a:extLst>
              <a:ext uri="{FF2B5EF4-FFF2-40B4-BE49-F238E27FC236}">
                <a16:creationId xmlns:a16="http://schemas.microsoft.com/office/drawing/2014/main" id="{065353A1-4022-2DDA-EAE3-A14E27284EFB}"/>
              </a:ext>
            </a:extLst>
          </p:cNvPr>
          <p:cNvSpPr txBox="1">
            <a:spLocks/>
          </p:cNvSpPr>
          <p:nvPr/>
        </p:nvSpPr>
        <p:spPr>
          <a:xfrm>
            <a:off x="755650" y="1920874"/>
            <a:ext cx="18664662" cy="8673881"/>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algn="just">
              <a:buClrTx/>
            </a:pPr>
            <a:r>
              <a:rPr lang="es-CL" sz="3600" dirty="0">
                <a:solidFill>
                  <a:srgbClr val="000000"/>
                </a:solidFill>
                <a:latin typeface="Arial" panose="020B0604020202020204" pitchFamily="34" charset="0"/>
                <a:cs typeface="Arial" panose="020B0604020202020204" pitchFamily="34" charset="0"/>
              </a:rPr>
              <a:t>Lo importante de este patrón, es que </a:t>
            </a:r>
            <a:r>
              <a:rPr lang="es-CL" sz="3600" b="1" dirty="0">
                <a:solidFill>
                  <a:srgbClr val="000000"/>
                </a:solidFill>
                <a:latin typeface="Arial" panose="020B0604020202020204" pitchFamily="34" charset="0"/>
                <a:cs typeface="Arial" panose="020B0604020202020204" pitchFamily="34" charset="0"/>
              </a:rPr>
              <a:t>permite dividir en partes</a:t>
            </a:r>
            <a:r>
              <a:rPr lang="es-CL" sz="3600" dirty="0">
                <a:solidFill>
                  <a:srgbClr val="000000"/>
                </a:solidFill>
                <a:latin typeface="Arial" panose="020B0604020202020204" pitchFamily="34" charset="0"/>
                <a:cs typeface="Arial" panose="020B0604020202020204" pitchFamily="34" charset="0"/>
              </a:rPr>
              <a:t>, que de alguna manera son </a:t>
            </a:r>
            <a:r>
              <a:rPr lang="es-CL" sz="3600" b="1" dirty="0">
                <a:solidFill>
                  <a:srgbClr val="000000"/>
                </a:solidFill>
                <a:latin typeface="Arial" panose="020B0604020202020204" pitchFamily="34" charset="0"/>
                <a:cs typeface="Arial" panose="020B0604020202020204" pitchFamily="34" charset="0"/>
              </a:rPr>
              <a:t>independientes</a:t>
            </a:r>
            <a:r>
              <a:rPr lang="es-CL" sz="3600" dirty="0">
                <a:solidFill>
                  <a:srgbClr val="000000"/>
                </a:solidFill>
                <a:latin typeface="Arial" panose="020B0604020202020204" pitchFamily="34" charset="0"/>
                <a:cs typeface="Arial" panose="020B0604020202020204" pitchFamily="34" charset="0"/>
              </a:rPr>
              <a:t>, es decir, si realizo un cambio en alguna parte del código no afectaría a las otras capas.</a:t>
            </a:r>
            <a:endParaRPr lang="es-CL" altLang="es-CL" sz="3600" dirty="0">
              <a:solidFill>
                <a:srgbClr val="000000"/>
              </a:solidFill>
              <a:latin typeface="Arial" panose="020B0604020202020204" pitchFamily="34" charset="0"/>
              <a:cs typeface="Arial" panose="020B0604020202020204" pitchFamily="34" charset="0"/>
              <a:sym typeface="Franklin Gothic"/>
            </a:endParaRPr>
          </a:p>
          <a:p>
            <a:pPr lvl="0" algn="just">
              <a:buClrTx/>
            </a:pPr>
            <a:r>
              <a:rPr lang="es-CL" sz="3600" dirty="0">
                <a:solidFill>
                  <a:srgbClr val="000000"/>
                </a:solidFill>
                <a:latin typeface="Arial" panose="020B0604020202020204" pitchFamily="34" charset="0"/>
                <a:cs typeface="Arial" panose="020B0604020202020204" pitchFamily="34" charset="0"/>
              </a:rPr>
              <a:t>Por ejemplo, si modificamos nuestra Base de Datos, sólo deberíamos modificar el modelo que es quién se encarga de los datos y el resto de la aplicación debería permanecer intacta. </a:t>
            </a:r>
          </a:p>
          <a:p>
            <a:pPr>
              <a:buNone/>
              <a:defRPr/>
            </a:pPr>
            <a:endParaRPr lang="es-CL" sz="3600" b="1" i="1" dirty="0">
              <a:solidFill>
                <a:schemeClr val="tx1"/>
              </a:solidFill>
              <a:latin typeface="Arial" panose="020B0604020202020204" pitchFamily="34" charset="0"/>
              <a:cs typeface="Arial" panose="020B0604020202020204" pitchFamily="34" charset="0"/>
            </a:endParaRPr>
          </a:p>
          <a:p>
            <a:pPr>
              <a:buNone/>
              <a:defRPr/>
            </a:pPr>
            <a:endParaRPr lang="es-CL" sz="3600" b="1" i="1" dirty="0">
              <a:solidFill>
                <a:schemeClr val="tx1"/>
              </a:solidFill>
              <a:latin typeface="Arial" panose="020B0604020202020204" pitchFamily="34" charset="0"/>
              <a:cs typeface="Arial" panose="020B0604020202020204" pitchFamily="34" charset="0"/>
            </a:endParaRPr>
          </a:p>
          <a:p>
            <a:pPr>
              <a:buNone/>
              <a:defRPr/>
            </a:pPr>
            <a:endParaRPr lang="es-CL" sz="3600" b="1" i="1" dirty="0">
              <a:solidFill>
                <a:schemeClr val="tx1"/>
              </a:solidFill>
              <a:latin typeface="Arial" panose="020B0604020202020204" pitchFamily="34" charset="0"/>
              <a:cs typeface="Arial" panose="020B0604020202020204" pitchFamily="34" charset="0"/>
            </a:endParaRPr>
          </a:p>
          <a:p>
            <a:pPr>
              <a:buNone/>
              <a:defRPr/>
            </a:pPr>
            <a:endParaRPr lang="es-CL" sz="3600" b="1" i="1" dirty="0">
              <a:solidFill>
                <a:schemeClr val="tx1"/>
              </a:solidFill>
              <a:latin typeface="Arial" panose="020B0604020202020204" pitchFamily="34" charset="0"/>
              <a:cs typeface="Arial" panose="020B0604020202020204" pitchFamily="34" charset="0"/>
            </a:endParaRPr>
          </a:p>
          <a:p>
            <a:pPr>
              <a:buNone/>
              <a:defRPr/>
            </a:pPr>
            <a:endParaRPr lang="es-CL" sz="3600" b="1" i="1" dirty="0">
              <a:solidFill>
                <a:schemeClr val="tx1"/>
              </a:solidFill>
              <a:latin typeface="Arial" panose="020B0604020202020204" pitchFamily="34" charset="0"/>
              <a:cs typeface="Arial" panose="020B0604020202020204" pitchFamily="34" charset="0"/>
            </a:endParaRPr>
          </a:p>
          <a:p>
            <a:pPr>
              <a:buNone/>
              <a:defRPr/>
            </a:pPr>
            <a:endParaRPr lang="es-CL" sz="3600" b="1" i="1" dirty="0">
              <a:solidFill>
                <a:schemeClr val="tx1"/>
              </a:solidFill>
              <a:latin typeface="Arial" panose="020B0604020202020204" pitchFamily="34" charset="0"/>
              <a:cs typeface="Arial" panose="020B0604020202020204" pitchFamily="34" charset="0"/>
            </a:endParaRPr>
          </a:p>
          <a:p>
            <a:pPr>
              <a:buNone/>
              <a:defRPr/>
            </a:pPr>
            <a:endParaRPr lang="es-ES_tradnl" sz="1200" dirty="0">
              <a:latin typeface="Calibri" panose="020F0502020204030204" pitchFamily="34" charset="0"/>
              <a:cs typeface="Calibri" panose="020F0502020204030204" pitchFamily="34" charset="0"/>
            </a:endParaRPr>
          </a:p>
        </p:txBody>
      </p:sp>
      <p:pic>
        <p:nvPicPr>
          <p:cNvPr id="3" name="Imagen 2">
            <a:extLst>
              <a:ext uri="{FF2B5EF4-FFF2-40B4-BE49-F238E27FC236}">
                <a16:creationId xmlns:a16="http://schemas.microsoft.com/office/drawing/2014/main" id="{8C43BB1D-ECAB-D69E-0B72-7005533EFB7C}"/>
              </a:ext>
            </a:extLst>
          </p:cNvPr>
          <p:cNvPicPr>
            <a:picLocks noChangeAspect="1"/>
          </p:cNvPicPr>
          <p:nvPr/>
        </p:nvPicPr>
        <p:blipFill>
          <a:blip r:embed="rId3"/>
          <a:stretch>
            <a:fillRect/>
          </a:stretch>
        </p:blipFill>
        <p:spPr>
          <a:xfrm>
            <a:off x="7092949" y="5256118"/>
            <a:ext cx="5918201" cy="4132358"/>
          </a:xfrm>
          <a:prstGeom prst="rect">
            <a:avLst/>
          </a:prstGeom>
        </p:spPr>
      </p:pic>
      <p:pic>
        <p:nvPicPr>
          <p:cNvPr id="4" name="Gráfico 3" descr="Cabeza con engranajes">
            <a:extLst>
              <a:ext uri="{FF2B5EF4-FFF2-40B4-BE49-F238E27FC236}">
                <a16:creationId xmlns:a16="http://schemas.microsoft.com/office/drawing/2014/main" id="{6E689C17-F1F2-78F1-48A7-065262C783E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400276" y="9351011"/>
            <a:ext cx="1524024" cy="1524024"/>
          </a:xfrm>
          <a:prstGeom prst="rect">
            <a:avLst/>
          </a:prstGeom>
        </p:spPr>
      </p:pic>
      <p:sp>
        <p:nvSpPr>
          <p:cNvPr id="5" name="CuadroTexto 4">
            <a:extLst>
              <a:ext uri="{FF2B5EF4-FFF2-40B4-BE49-F238E27FC236}">
                <a16:creationId xmlns:a16="http://schemas.microsoft.com/office/drawing/2014/main" id="{02BBD13B-888D-784B-8C68-7EA3455E2F3E}"/>
              </a:ext>
            </a:extLst>
          </p:cNvPr>
          <p:cNvSpPr txBox="1"/>
          <p:nvPr/>
        </p:nvSpPr>
        <p:spPr>
          <a:xfrm>
            <a:off x="4405538" y="9941002"/>
            <a:ext cx="5646511" cy="653753"/>
          </a:xfrm>
          <a:prstGeom prst="rect">
            <a:avLst/>
          </a:prstGeom>
          <a:noFill/>
          <a:ln>
            <a:solidFill>
              <a:schemeClr val="accent1"/>
            </a:solidFill>
            <a:prstDash val="sysDash"/>
          </a:ln>
        </p:spPr>
        <p:txBody>
          <a:bodyPr spcFirstLastPara="1" wrap="square" lIns="91425" tIns="45700" rIns="91425" bIns="45700" rtlCol="0" anchor="t" anchorCtr="0">
            <a:noAutofit/>
          </a:bodyPr>
          <a:lstStyle/>
          <a:p>
            <a:pPr algn="l"/>
            <a:r>
              <a:rPr lang="es-ES_tradnl" sz="3600" b="1" dirty="0">
                <a:latin typeface="Arial" panose="020B0604020202020204" pitchFamily="34" charset="0"/>
                <a:cs typeface="Arial" panose="020B0604020202020204" pitchFamily="34" charset="0"/>
              </a:rPr>
              <a:t>Investigue el patrón DAO</a:t>
            </a:r>
          </a:p>
        </p:txBody>
      </p:sp>
    </p:spTree>
    <p:extLst>
      <p:ext uri="{BB962C8B-B14F-4D97-AF65-F5344CB8AC3E}">
        <p14:creationId xmlns:p14="http://schemas.microsoft.com/office/powerpoint/2010/main" val="34569614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1624723-9968-7E43-AF4C-4EA396BDB1BC}"/>
              </a:ext>
            </a:extLst>
          </p:cNvPr>
          <p:cNvSpPr>
            <a:spLocks noGrp="1"/>
          </p:cNvSpPr>
          <p:nvPr>
            <p:ph type="title"/>
          </p:nvPr>
        </p:nvSpPr>
        <p:spPr>
          <a:xfrm>
            <a:off x="222250" y="7407275"/>
            <a:ext cx="10393528" cy="1015663"/>
          </a:xfrm>
        </p:spPr>
        <p:txBody>
          <a:bodyPr/>
          <a:lstStyle/>
          <a:p>
            <a:r>
              <a:rPr lang="es-CL" sz="6600" dirty="0"/>
              <a:t>PROYECTO CON BD</a:t>
            </a:r>
          </a:p>
        </p:txBody>
      </p:sp>
      <p:sp>
        <p:nvSpPr>
          <p:cNvPr id="3" name="Título 1">
            <a:extLst>
              <a:ext uri="{FF2B5EF4-FFF2-40B4-BE49-F238E27FC236}">
                <a16:creationId xmlns:a16="http://schemas.microsoft.com/office/drawing/2014/main" id="{E4D7CDB3-E365-8648-9D80-6AFDB724300B}"/>
              </a:ext>
            </a:extLst>
          </p:cNvPr>
          <p:cNvSpPr txBox="1">
            <a:spLocks/>
          </p:cNvSpPr>
          <p:nvPr/>
        </p:nvSpPr>
        <p:spPr>
          <a:xfrm>
            <a:off x="9089872" y="6188075"/>
            <a:ext cx="1905000" cy="1477328"/>
          </a:xfrm>
          <a:prstGeom prst="rect">
            <a:avLst/>
          </a:prstGeom>
        </p:spPr>
        <p:txBody>
          <a:bodyPr wrap="square" lIns="0" tIns="0" rIns="0" bIns="0">
            <a:spAutoFit/>
          </a:bodyPr>
          <a:lstStyle>
            <a:lvl1pPr>
              <a:defRPr sz="5000" b="1" i="0">
                <a:solidFill>
                  <a:schemeClr val="tx1"/>
                </a:solidFill>
                <a:latin typeface="Arial"/>
                <a:ea typeface="+mj-ea"/>
                <a:cs typeface="Arial"/>
              </a:defRPr>
            </a:lvl1pPr>
          </a:lstStyle>
          <a:p>
            <a:pPr algn="l"/>
            <a:r>
              <a:rPr lang="es-CL" sz="9600" dirty="0">
                <a:latin typeface="Arial Black" panose="020B0604020202020204" pitchFamily="34" charset="0"/>
                <a:cs typeface="Arial Black" panose="020B0604020202020204" pitchFamily="34" charset="0"/>
              </a:rPr>
              <a:t>03</a:t>
            </a:r>
          </a:p>
        </p:txBody>
      </p:sp>
    </p:spTree>
    <p:extLst>
      <p:ext uri="{BB962C8B-B14F-4D97-AF65-F5344CB8AC3E}">
        <p14:creationId xmlns:p14="http://schemas.microsoft.com/office/powerpoint/2010/main" val="3566252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11FCC6-3B49-9D46-8B62-80E94C906F0A}"/>
              </a:ext>
            </a:extLst>
          </p:cNvPr>
          <p:cNvSpPr>
            <a:spLocks noGrp="1"/>
          </p:cNvSpPr>
          <p:nvPr>
            <p:ph type="title"/>
          </p:nvPr>
        </p:nvSpPr>
        <p:spPr/>
        <p:txBody>
          <a:bodyPr/>
          <a:lstStyle/>
          <a:p>
            <a:r>
              <a:rPr lang="es-CL" dirty="0"/>
              <a:t>Proyecto con BD</a:t>
            </a:r>
          </a:p>
        </p:txBody>
      </p:sp>
      <p:sp>
        <p:nvSpPr>
          <p:cNvPr id="9" name="Marcador de texto 3">
            <a:extLst>
              <a:ext uri="{FF2B5EF4-FFF2-40B4-BE49-F238E27FC236}">
                <a16:creationId xmlns:a16="http://schemas.microsoft.com/office/drawing/2014/main" id="{065353A1-4022-2DDA-EAE3-A14E27284EFB}"/>
              </a:ext>
            </a:extLst>
          </p:cNvPr>
          <p:cNvSpPr txBox="1">
            <a:spLocks/>
          </p:cNvSpPr>
          <p:nvPr/>
        </p:nvSpPr>
        <p:spPr>
          <a:xfrm>
            <a:off x="755650" y="1920874"/>
            <a:ext cx="18664662" cy="8673881"/>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50800" indent="0">
              <a:buNone/>
            </a:pPr>
            <a:r>
              <a:rPr lang="es-ES_tradnl" sz="3600" dirty="0">
                <a:latin typeface="Arial" panose="020B0604020202020204" pitchFamily="34" charset="0"/>
                <a:cs typeface="Arial" panose="020B0604020202020204" pitchFamily="34" charset="0"/>
              </a:rPr>
              <a:t>1 Se creará la base de datos librería y la tabla libro:</a:t>
            </a:r>
          </a:p>
          <a:p>
            <a:pPr>
              <a:buNone/>
              <a:defRPr/>
            </a:pPr>
            <a:endParaRPr lang="es-CL" sz="3600" b="1" i="1" dirty="0">
              <a:solidFill>
                <a:schemeClr val="tx1"/>
              </a:solidFill>
              <a:latin typeface="Arial" panose="020B0604020202020204" pitchFamily="34" charset="0"/>
              <a:cs typeface="Arial" panose="020B0604020202020204" pitchFamily="34" charset="0"/>
            </a:endParaRPr>
          </a:p>
          <a:p>
            <a:pPr>
              <a:buNone/>
              <a:defRPr/>
            </a:pPr>
            <a:endParaRPr lang="es-CL" sz="3600" b="1" i="1" dirty="0">
              <a:solidFill>
                <a:schemeClr val="tx1"/>
              </a:solidFill>
              <a:latin typeface="Arial" panose="020B0604020202020204" pitchFamily="34" charset="0"/>
              <a:cs typeface="Arial" panose="020B0604020202020204" pitchFamily="34" charset="0"/>
            </a:endParaRPr>
          </a:p>
          <a:p>
            <a:pPr>
              <a:buNone/>
              <a:defRPr/>
            </a:pPr>
            <a:endParaRPr lang="es-CL" sz="3600" b="1" i="1" dirty="0">
              <a:solidFill>
                <a:schemeClr val="tx1"/>
              </a:solidFill>
              <a:latin typeface="Arial" panose="020B0604020202020204" pitchFamily="34" charset="0"/>
              <a:cs typeface="Arial" panose="020B0604020202020204" pitchFamily="34" charset="0"/>
            </a:endParaRPr>
          </a:p>
          <a:p>
            <a:pPr>
              <a:buNone/>
              <a:defRPr/>
            </a:pPr>
            <a:endParaRPr lang="es-CL" sz="3600" b="1" i="1" dirty="0">
              <a:solidFill>
                <a:schemeClr val="tx1"/>
              </a:solidFill>
              <a:latin typeface="Arial" panose="020B0604020202020204" pitchFamily="34" charset="0"/>
              <a:cs typeface="Arial" panose="020B0604020202020204" pitchFamily="34" charset="0"/>
            </a:endParaRPr>
          </a:p>
          <a:p>
            <a:pPr>
              <a:buNone/>
              <a:defRPr/>
            </a:pPr>
            <a:endParaRPr lang="es-CL" sz="3600" b="1" i="1" dirty="0">
              <a:solidFill>
                <a:schemeClr val="tx1"/>
              </a:solidFill>
              <a:latin typeface="Arial" panose="020B0604020202020204" pitchFamily="34" charset="0"/>
              <a:cs typeface="Arial" panose="020B0604020202020204" pitchFamily="34" charset="0"/>
            </a:endParaRPr>
          </a:p>
          <a:p>
            <a:pPr>
              <a:buNone/>
              <a:defRPr/>
            </a:pPr>
            <a:endParaRPr lang="es-CL" sz="3600" b="1" i="1" dirty="0">
              <a:solidFill>
                <a:schemeClr val="tx1"/>
              </a:solidFill>
              <a:latin typeface="Arial" panose="020B0604020202020204" pitchFamily="34" charset="0"/>
              <a:cs typeface="Arial" panose="020B0604020202020204" pitchFamily="34" charset="0"/>
            </a:endParaRPr>
          </a:p>
          <a:p>
            <a:pPr>
              <a:buNone/>
              <a:defRPr/>
            </a:pPr>
            <a:endParaRPr lang="es-ES_tradnl" sz="1200" dirty="0">
              <a:latin typeface="Calibri" panose="020F0502020204030204" pitchFamily="34" charset="0"/>
              <a:cs typeface="Calibri" panose="020F0502020204030204" pitchFamily="34" charset="0"/>
            </a:endParaRPr>
          </a:p>
        </p:txBody>
      </p:sp>
      <p:pic>
        <p:nvPicPr>
          <p:cNvPr id="6" name="Imagen 5">
            <a:extLst>
              <a:ext uri="{FF2B5EF4-FFF2-40B4-BE49-F238E27FC236}">
                <a16:creationId xmlns:a16="http://schemas.microsoft.com/office/drawing/2014/main" id="{0B1A90A4-F91E-C1CE-8615-30A59F3FE13F}"/>
              </a:ext>
            </a:extLst>
          </p:cNvPr>
          <p:cNvPicPr>
            <a:picLocks noChangeAspect="1"/>
          </p:cNvPicPr>
          <p:nvPr/>
        </p:nvPicPr>
        <p:blipFill>
          <a:blip r:embed="rId3"/>
          <a:stretch>
            <a:fillRect/>
          </a:stretch>
        </p:blipFill>
        <p:spPr>
          <a:xfrm>
            <a:off x="5189986" y="3597275"/>
            <a:ext cx="9724128" cy="5413098"/>
          </a:xfrm>
          <a:prstGeom prst="rect">
            <a:avLst/>
          </a:prstGeom>
          <a:effectLst>
            <a:softEdge rad="25400"/>
          </a:effectLst>
        </p:spPr>
      </p:pic>
    </p:spTree>
    <p:extLst>
      <p:ext uri="{BB962C8B-B14F-4D97-AF65-F5344CB8AC3E}">
        <p14:creationId xmlns:p14="http://schemas.microsoft.com/office/powerpoint/2010/main" val="28305735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11FCC6-3B49-9D46-8B62-80E94C906F0A}"/>
              </a:ext>
            </a:extLst>
          </p:cNvPr>
          <p:cNvSpPr>
            <a:spLocks noGrp="1"/>
          </p:cNvSpPr>
          <p:nvPr>
            <p:ph type="title"/>
          </p:nvPr>
        </p:nvSpPr>
        <p:spPr/>
        <p:txBody>
          <a:bodyPr/>
          <a:lstStyle/>
          <a:p>
            <a:r>
              <a:rPr lang="es-CL" dirty="0"/>
              <a:t>Proyecto con BD</a:t>
            </a:r>
          </a:p>
        </p:txBody>
      </p:sp>
      <p:sp>
        <p:nvSpPr>
          <p:cNvPr id="9" name="Marcador de texto 3">
            <a:extLst>
              <a:ext uri="{FF2B5EF4-FFF2-40B4-BE49-F238E27FC236}">
                <a16:creationId xmlns:a16="http://schemas.microsoft.com/office/drawing/2014/main" id="{065353A1-4022-2DDA-EAE3-A14E27284EFB}"/>
              </a:ext>
            </a:extLst>
          </p:cNvPr>
          <p:cNvSpPr txBox="1">
            <a:spLocks/>
          </p:cNvSpPr>
          <p:nvPr/>
        </p:nvSpPr>
        <p:spPr>
          <a:xfrm>
            <a:off x="755650" y="1920874"/>
            <a:ext cx="18664662" cy="8673881"/>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50800" indent="0">
              <a:buNone/>
            </a:pPr>
            <a:r>
              <a:rPr lang="es-ES_tradnl" sz="4400" dirty="0"/>
              <a:t>2 Se crea el proyecto con sus packages, clases y ventanas</a:t>
            </a:r>
          </a:p>
          <a:p>
            <a:pPr marL="50800" indent="0">
              <a:buNone/>
            </a:pPr>
            <a:endParaRPr lang="es-ES_tradnl" sz="4400" dirty="0"/>
          </a:p>
          <a:p>
            <a:pPr marL="50800" indent="0">
              <a:buNone/>
            </a:pPr>
            <a:endParaRPr lang="es-ES_tradnl" sz="4400" dirty="0"/>
          </a:p>
          <a:p>
            <a:pPr marL="50800" indent="0">
              <a:buNone/>
            </a:pPr>
            <a:endParaRPr lang="es-ES_tradnl" sz="4400" dirty="0"/>
          </a:p>
          <a:p>
            <a:pPr marL="50800" indent="0">
              <a:buNone/>
            </a:pPr>
            <a:endParaRPr lang="es-ES_tradnl" sz="4400" dirty="0"/>
          </a:p>
          <a:p>
            <a:pPr marL="50800" indent="0">
              <a:buNone/>
            </a:pPr>
            <a:endParaRPr lang="es-ES_tradnl" sz="4400" dirty="0"/>
          </a:p>
          <a:p>
            <a:pPr marL="50800" indent="0">
              <a:buNone/>
            </a:pPr>
            <a:endParaRPr lang="es-ES_tradnl" sz="4400" dirty="0"/>
          </a:p>
          <a:p>
            <a:pPr marL="50800" indent="0">
              <a:buNone/>
            </a:pPr>
            <a:endParaRPr lang="es-ES_tradnl" sz="4400" dirty="0"/>
          </a:p>
          <a:p>
            <a:pPr marL="50800" indent="0">
              <a:buNone/>
            </a:pPr>
            <a:endParaRPr lang="es-ES_tradnl" sz="4400" dirty="0"/>
          </a:p>
          <a:p>
            <a:pPr marL="50800" indent="0">
              <a:buNone/>
            </a:pPr>
            <a:endParaRPr lang="es-ES_tradnl" sz="4400" dirty="0"/>
          </a:p>
          <a:p>
            <a:pPr marL="50800" indent="0">
              <a:buNone/>
            </a:pPr>
            <a:endParaRPr lang="es-ES_tradnl" sz="4400" dirty="0"/>
          </a:p>
          <a:p>
            <a:pPr marL="50800" indent="0">
              <a:buNone/>
            </a:pPr>
            <a:endParaRPr lang="es-ES_tradnl" sz="3600" dirty="0">
              <a:latin typeface="Arial" panose="020B0604020202020204" pitchFamily="34" charset="0"/>
              <a:cs typeface="Arial" panose="020B0604020202020204" pitchFamily="34" charset="0"/>
            </a:endParaRPr>
          </a:p>
          <a:p>
            <a:pPr marL="50800"/>
            <a:r>
              <a:rPr lang="es-ES_tradnl" sz="3600" dirty="0">
                <a:latin typeface="Arial" panose="020B0604020202020204" pitchFamily="34" charset="0"/>
                <a:cs typeface="Arial" panose="020B0604020202020204" pitchFamily="34" charset="0"/>
              </a:rPr>
              <a:t>3 Se implementa el código </a:t>
            </a:r>
          </a:p>
          <a:p>
            <a:pPr marL="50800" indent="0">
              <a:buNone/>
            </a:pPr>
            <a:endParaRPr lang="es-ES_tradnl" sz="4400" dirty="0"/>
          </a:p>
          <a:p>
            <a:pPr>
              <a:buNone/>
              <a:defRPr/>
            </a:pPr>
            <a:endParaRPr lang="es-CL" sz="3600" b="1" i="1" dirty="0">
              <a:solidFill>
                <a:schemeClr val="tx1"/>
              </a:solidFill>
              <a:latin typeface="Arial" panose="020B0604020202020204" pitchFamily="34" charset="0"/>
              <a:cs typeface="Arial" panose="020B0604020202020204" pitchFamily="34" charset="0"/>
            </a:endParaRPr>
          </a:p>
          <a:p>
            <a:pPr>
              <a:buNone/>
              <a:defRPr/>
            </a:pPr>
            <a:endParaRPr lang="es-CL" sz="3600" b="1" i="1" dirty="0">
              <a:solidFill>
                <a:schemeClr val="tx1"/>
              </a:solidFill>
              <a:latin typeface="Arial" panose="020B0604020202020204" pitchFamily="34" charset="0"/>
              <a:cs typeface="Arial" panose="020B0604020202020204" pitchFamily="34" charset="0"/>
            </a:endParaRPr>
          </a:p>
          <a:p>
            <a:pPr>
              <a:buNone/>
              <a:defRPr/>
            </a:pPr>
            <a:endParaRPr lang="es-CL" sz="3600" b="1" i="1" dirty="0">
              <a:solidFill>
                <a:schemeClr val="tx1"/>
              </a:solidFill>
              <a:latin typeface="Arial" panose="020B0604020202020204" pitchFamily="34" charset="0"/>
              <a:cs typeface="Arial" panose="020B0604020202020204" pitchFamily="34" charset="0"/>
            </a:endParaRPr>
          </a:p>
          <a:p>
            <a:pPr>
              <a:buNone/>
              <a:defRPr/>
            </a:pPr>
            <a:endParaRPr lang="es-CL" sz="3600" b="1" i="1" dirty="0">
              <a:solidFill>
                <a:schemeClr val="tx1"/>
              </a:solidFill>
              <a:latin typeface="Arial" panose="020B0604020202020204" pitchFamily="34" charset="0"/>
              <a:cs typeface="Arial" panose="020B0604020202020204" pitchFamily="34" charset="0"/>
            </a:endParaRPr>
          </a:p>
          <a:p>
            <a:pPr>
              <a:buNone/>
              <a:defRPr/>
            </a:pPr>
            <a:endParaRPr lang="es-CL" sz="3600" b="1" i="1" dirty="0">
              <a:solidFill>
                <a:schemeClr val="tx1"/>
              </a:solidFill>
              <a:latin typeface="Arial" panose="020B0604020202020204" pitchFamily="34" charset="0"/>
              <a:cs typeface="Arial" panose="020B0604020202020204" pitchFamily="34" charset="0"/>
            </a:endParaRPr>
          </a:p>
          <a:p>
            <a:pPr>
              <a:buNone/>
              <a:defRPr/>
            </a:pPr>
            <a:endParaRPr lang="es-CL" sz="3600" b="1" i="1" dirty="0">
              <a:solidFill>
                <a:schemeClr val="tx1"/>
              </a:solidFill>
              <a:latin typeface="Arial" panose="020B0604020202020204" pitchFamily="34" charset="0"/>
              <a:cs typeface="Arial" panose="020B0604020202020204" pitchFamily="34" charset="0"/>
            </a:endParaRPr>
          </a:p>
          <a:p>
            <a:pPr>
              <a:buNone/>
              <a:defRPr/>
            </a:pPr>
            <a:endParaRPr lang="es-ES_tradnl" sz="1200" dirty="0">
              <a:latin typeface="Calibri" panose="020F0502020204030204" pitchFamily="34" charset="0"/>
              <a:cs typeface="Calibri" panose="020F0502020204030204" pitchFamily="34" charset="0"/>
            </a:endParaRPr>
          </a:p>
        </p:txBody>
      </p:sp>
      <p:pic>
        <p:nvPicPr>
          <p:cNvPr id="3" name="Imagen 2">
            <a:extLst>
              <a:ext uri="{FF2B5EF4-FFF2-40B4-BE49-F238E27FC236}">
                <a16:creationId xmlns:a16="http://schemas.microsoft.com/office/drawing/2014/main" id="{99AB753F-7024-A791-03EA-A5BF373C1011}"/>
              </a:ext>
            </a:extLst>
          </p:cNvPr>
          <p:cNvPicPr>
            <a:picLocks noChangeAspect="1"/>
          </p:cNvPicPr>
          <p:nvPr/>
        </p:nvPicPr>
        <p:blipFill>
          <a:blip r:embed="rId3"/>
          <a:stretch>
            <a:fillRect/>
          </a:stretch>
        </p:blipFill>
        <p:spPr>
          <a:xfrm>
            <a:off x="8784549" y="2935178"/>
            <a:ext cx="4391701" cy="7830704"/>
          </a:xfrm>
          <a:prstGeom prst="rect">
            <a:avLst/>
          </a:prstGeom>
          <a:effectLst>
            <a:softEdge rad="12700"/>
          </a:effectLst>
        </p:spPr>
      </p:pic>
    </p:spTree>
    <p:extLst>
      <p:ext uri="{BB962C8B-B14F-4D97-AF65-F5344CB8AC3E}">
        <p14:creationId xmlns:p14="http://schemas.microsoft.com/office/powerpoint/2010/main" val="23905566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1">
            <a:extLst>
              <a:ext uri="{FF2B5EF4-FFF2-40B4-BE49-F238E27FC236}">
                <a16:creationId xmlns:a16="http://schemas.microsoft.com/office/drawing/2014/main" id="{87A9F761-F66D-564C-A85F-5D24B1E7B998}"/>
              </a:ext>
            </a:extLst>
          </p:cNvPr>
          <p:cNvSpPr>
            <a:spLocks noGrp="1"/>
          </p:cNvSpPr>
          <p:nvPr>
            <p:ph type="title"/>
          </p:nvPr>
        </p:nvSpPr>
        <p:spPr>
          <a:xfrm>
            <a:off x="4413250" y="7559675"/>
            <a:ext cx="10134600" cy="1015663"/>
          </a:xfrm>
        </p:spPr>
        <p:txBody>
          <a:bodyPr/>
          <a:lstStyle/>
          <a:p>
            <a:pPr algn="r"/>
            <a:r>
              <a:rPr lang="es-CL" sz="6600" dirty="0"/>
              <a:t>BASE DE DATOS</a:t>
            </a:r>
          </a:p>
        </p:txBody>
      </p:sp>
      <p:sp>
        <p:nvSpPr>
          <p:cNvPr id="4" name="Título 1">
            <a:extLst>
              <a:ext uri="{FF2B5EF4-FFF2-40B4-BE49-F238E27FC236}">
                <a16:creationId xmlns:a16="http://schemas.microsoft.com/office/drawing/2014/main" id="{DC622BE7-4A49-A749-B2F2-EA3AD97A1AEF}"/>
              </a:ext>
            </a:extLst>
          </p:cNvPr>
          <p:cNvSpPr txBox="1">
            <a:spLocks/>
          </p:cNvSpPr>
          <p:nvPr/>
        </p:nvSpPr>
        <p:spPr>
          <a:xfrm>
            <a:off x="12677531" y="6082347"/>
            <a:ext cx="1905000" cy="1477328"/>
          </a:xfrm>
          <a:prstGeom prst="rect">
            <a:avLst/>
          </a:prstGeom>
        </p:spPr>
        <p:txBody>
          <a:bodyPr wrap="square" lIns="0" tIns="0" rIns="0" bIns="0">
            <a:spAutoFit/>
          </a:bodyPr>
          <a:lstStyle>
            <a:lvl1pPr>
              <a:defRPr sz="5000" b="1" i="0">
                <a:solidFill>
                  <a:schemeClr val="tx1"/>
                </a:solidFill>
                <a:latin typeface="Arial"/>
                <a:ea typeface="+mj-ea"/>
                <a:cs typeface="Arial"/>
              </a:defRPr>
            </a:lvl1pPr>
          </a:lstStyle>
          <a:p>
            <a:pPr algn="r"/>
            <a:r>
              <a:rPr lang="es-CL" sz="9600" dirty="0">
                <a:latin typeface="Arial Black" panose="020B0604020202020204" pitchFamily="34" charset="0"/>
                <a:cs typeface="Arial Black" panose="020B0604020202020204" pitchFamily="34" charset="0"/>
              </a:rPr>
              <a:t>01</a:t>
            </a:r>
          </a:p>
        </p:txBody>
      </p:sp>
    </p:spTree>
    <p:extLst>
      <p:ext uri="{BB962C8B-B14F-4D97-AF65-F5344CB8AC3E}">
        <p14:creationId xmlns:p14="http://schemas.microsoft.com/office/powerpoint/2010/main" val="311757107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11FCC6-3B49-9D46-8B62-80E94C906F0A}"/>
              </a:ext>
            </a:extLst>
          </p:cNvPr>
          <p:cNvSpPr>
            <a:spLocks noGrp="1"/>
          </p:cNvSpPr>
          <p:nvPr>
            <p:ph type="title"/>
          </p:nvPr>
        </p:nvSpPr>
        <p:spPr/>
        <p:txBody>
          <a:bodyPr/>
          <a:lstStyle/>
          <a:p>
            <a:r>
              <a:rPr lang="es-CL" dirty="0"/>
              <a:t>¿Qué hemos aprendido?</a:t>
            </a:r>
          </a:p>
        </p:txBody>
      </p:sp>
      <p:sp>
        <p:nvSpPr>
          <p:cNvPr id="5" name="Marcador de texto 3">
            <a:extLst>
              <a:ext uri="{FF2B5EF4-FFF2-40B4-BE49-F238E27FC236}">
                <a16:creationId xmlns:a16="http://schemas.microsoft.com/office/drawing/2014/main" id="{96B2B5F8-1266-F9D8-8342-1A8CBAA081BD}"/>
              </a:ext>
            </a:extLst>
          </p:cNvPr>
          <p:cNvSpPr txBox="1">
            <a:spLocks/>
          </p:cNvSpPr>
          <p:nvPr/>
        </p:nvSpPr>
        <p:spPr>
          <a:xfrm>
            <a:off x="755650" y="1920874"/>
            <a:ext cx="18664662" cy="8991601"/>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342900" indent="-342900" algn="just">
              <a:buClr>
                <a:schemeClr val="dk1"/>
              </a:buClr>
              <a:buSzPts val="2400"/>
            </a:pPr>
            <a:endParaRPr lang="es-CL" sz="4400" dirty="0">
              <a:solidFill>
                <a:schemeClr val="dk1"/>
              </a:solidFill>
              <a:latin typeface="Calibri"/>
              <a:cs typeface="Calibri"/>
            </a:endParaRPr>
          </a:p>
          <a:p>
            <a:pPr lvl="4"/>
            <a:endParaRPr lang="es-ES_tradnl" sz="1200" dirty="0">
              <a:latin typeface="Calibri" panose="020F0502020204030204" pitchFamily="34" charset="0"/>
              <a:cs typeface="Calibri" panose="020F0502020204030204" pitchFamily="34" charset="0"/>
            </a:endParaRPr>
          </a:p>
        </p:txBody>
      </p:sp>
      <p:sp>
        <p:nvSpPr>
          <p:cNvPr id="6" name="Marcador de texto 3">
            <a:extLst>
              <a:ext uri="{FF2B5EF4-FFF2-40B4-BE49-F238E27FC236}">
                <a16:creationId xmlns:a16="http://schemas.microsoft.com/office/drawing/2014/main" id="{3F8F1B7A-F4E9-E5CE-32E2-14C53D8FB290}"/>
              </a:ext>
            </a:extLst>
          </p:cNvPr>
          <p:cNvSpPr txBox="1">
            <a:spLocks/>
          </p:cNvSpPr>
          <p:nvPr/>
        </p:nvSpPr>
        <p:spPr>
          <a:xfrm>
            <a:off x="789405" y="1920874"/>
            <a:ext cx="18664662" cy="8991601"/>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342900" lvl="0" indent="-342900" algn="just">
              <a:buClr>
                <a:srgbClr val="0F243E"/>
              </a:buClr>
              <a:buSzPts val="2400"/>
              <a:buFont typeface="Noto Sans Symbols"/>
              <a:buChar char="✔"/>
            </a:pPr>
            <a:endParaRPr lang="es-ES_tradnl" sz="4000" dirty="0">
              <a:solidFill>
                <a:schemeClr val="tx1"/>
              </a:solidFill>
              <a:latin typeface="Arial" panose="020B0604020202020204" pitchFamily="34" charset="0"/>
              <a:ea typeface="Calibri"/>
              <a:cs typeface="Arial" panose="020B0604020202020204" pitchFamily="34" charset="0"/>
              <a:sym typeface="Calibri"/>
            </a:endParaRPr>
          </a:p>
          <a:p>
            <a:pPr marL="342900" lvl="0" indent="-342900" algn="just">
              <a:buClr>
                <a:srgbClr val="0F243E"/>
              </a:buClr>
              <a:buSzPts val="2400"/>
              <a:buFont typeface="Noto Sans Symbols"/>
              <a:buChar char="✔"/>
            </a:pPr>
            <a:endParaRPr lang="es-ES_tradnl" sz="3600" dirty="0">
              <a:solidFill>
                <a:schemeClr val="tx1"/>
              </a:solidFill>
              <a:latin typeface="Arial" panose="020B0604020202020204" pitchFamily="34" charset="0"/>
              <a:ea typeface="Calibri"/>
              <a:cs typeface="Arial" panose="020B0604020202020204" pitchFamily="34" charset="0"/>
              <a:sym typeface="Calibri"/>
            </a:endParaRPr>
          </a:p>
          <a:p>
            <a:pPr marL="800100" lvl="1" indent="-342900">
              <a:buFont typeface="Wingdings" pitchFamily="2" charset="2"/>
              <a:buChar char="ü"/>
            </a:pPr>
            <a:r>
              <a:rPr lang="es-ES" sz="3600" dirty="0">
                <a:solidFill>
                  <a:schemeClr val="dk1"/>
                </a:solidFill>
                <a:latin typeface="Arial" panose="020B0604020202020204" pitchFamily="34" charset="0"/>
                <a:cs typeface="Arial" panose="020B0604020202020204" pitchFamily="34" charset="0"/>
              </a:rPr>
              <a:t>Conexión a la Base de Datos.</a:t>
            </a:r>
            <a:endParaRPr lang="es-CL" sz="3600" dirty="0">
              <a:solidFill>
                <a:schemeClr val="dk1"/>
              </a:solidFill>
              <a:latin typeface="Arial" panose="020B0604020202020204" pitchFamily="34" charset="0"/>
              <a:cs typeface="Arial" panose="020B0604020202020204" pitchFamily="34" charset="0"/>
            </a:endParaRPr>
          </a:p>
          <a:p>
            <a:pPr marL="800100" lvl="1" indent="-342900" algn="just">
              <a:buFont typeface="Wingdings" pitchFamily="2" charset="2"/>
              <a:buChar char="ü"/>
            </a:pPr>
            <a:r>
              <a:rPr lang="es-CL" sz="3600" dirty="0">
                <a:solidFill>
                  <a:schemeClr val="dk1"/>
                </a:solidFill>
                <a:latin typeface="Arial" panose="020B0604020202020204" pitchFamily="34" charset="0"/>
                <a:cs typeface="Arial" panose="020B0604020202020204" pitchFamily="34" charset="0"/>
              </a:rPr>
              <a:t>MySQL.</a:t>
            </a:r>
          </a:p>
          <a:p>
            <a:pPr marL="800100" lvl="1" indent="-342900" algn="just">
              <a:buFont typeface="Wingdings" pitchFamily="2" charset="2"/>
              <a:buChar char="ü"/>
            </a:pPr>
            <a:r>
              <a:rPr lang="es-CL" sz="3600" dirty="0">
                <a:solidFill>
                  <a:schemeClr val="dk1"/>
                </a:solidFill>
                <a:latin typeface="Arial" panose="020B0604020202020204" pitchFamily="34" charset="0"/>
                <a:cs typeface="Arial" panose="020B0604020202020204" pitchFamily="34" charset="0"/>
              </a:rPr>
              <a:t>Instrucciones SQL.</a:t>
            </a:r>
          </a:p>
          <a:p>
            <a:pPr marL="800100" lvl="1" indent="-342900" algn="just">
              <a:buFont typeface="Wingdings" pitchFamily="2" charset="2"/>
              <a:buChar char="ü"/>
            </a:pPr>
            <a:r>
              <a:rPr lang="es-CL" sz="3600" dirty="0">
                <a:solidFill>
                  <a:schemeClr val="dk1"/>
                </a:solidFill>
                <a:latin typeface="Arial" panose="020B0604020202020204" pitchFamily="34" charset="0"/>
                <a:cs typeface="Arial" panose="020B0604020202020204" pitchFamily="34" charset="0"/>
              </a:rPr>
              <a:t>Patrón MVC.</a:t>
            </a:r>
          </a:p>
          <a:p>
            <a:pPr lvl="1"/>
            <a:endParaRPr lang="es-ES_tradnl" sz="3600" dirty="0">
              <a:solidFill>
                <a:schemeClr val="dk1"/>
              </a:solidFill>
              <a:latin typeface="Calibri"/>
              <a:cs typeface="Calibri"/>
            </a:endParaRPr>
          </a:p>
          <a:p>
            <a:pPr marL="0" marR="0" lvl="0" indent="0" algn="just" rtl="0">
              <a:lnSpc>
                <a:spcPct val="90000"/>
              </a:lnSpc>
              <a:spcBef>
                <a:spcPts val="0"/>
              </a:spcBef>
              <a:spcAft>
                <a:spcPts val="0"/>
              </a:spcAft>
              <a:buClr>
                <a:srgbClr val="0F243E"/>
              </a:buClr>
              <a:buSzPts val="2400"/>
              <a:buFont typeface="Arial"/>
              <a:buNone/>
            </a:pPr>
            <a:endParaRPr lang="es-CL" sz="2800" dirty="0">
              <a:solidFill>
                <a:schemeClr val="tx1"/>
              </a:solidFill>
            </a:endParaRPr>
          </a:p>
          <a:p>
            <a:pPr lvl="0" algn="just">
              <a:buClr>
                <a:srgbClr val="0F243E"/>
              </a:buClr>
              <a:buSzPts val="2400"/>
            </a:pPr>
            <a:endParaRPr lang="es-CL" sz="3600" dirty="0">
              <a:solidFill>
                <a:srgbClr val="0F243E"/>
              </a:solidFill>
              <a:latin typeface="Arial" panose="020B0604020202020204" pitchFamily="34" charset="0"/>
              <a:cs typeface="Arial" panose="020B0604020202020204" pitchFamily="34" charset="0"/>
              <a:sym typeface="Franklin Gothic"/>
            </a:endParaRPr>
          </a:p>
          <a:p>
            <a:pPr marL="342900" indent="-342900" algn="just">
              <a:buClr>
                <a:schemeClr val="dk1"/>
              </a:buClr>
              <a:buSzPts val="2400"/>
            </a:pPr>
            <a:endParaRPr lang="es-CL" sz="4400" dirty="0">
              <a:solidFill>
                <a:schemeClr val="dk1"/>
              </a:solidFill>
              <a:latin typeface="Calibri"/>
              <a:cs typeface="Calibri"/>
            </a:endParaRPr>
          </a:p>
          <a:p>
            <a:pPr lvl="4"/>
            <a:endParaRPr lang="es-ES_tradnl" sz="12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04094899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07D15BE-E3B2-F743-9878-F149B7D92C0C}"/>
              </a:ext>
            </a:extLst>
          </p:cNvPr>
          <p:cNvSpPr>
            <a:spLocks noGrp="1"/>
          </p:cNvSpPr>
          <p:nvPr>
            <p:ph type="title"/>
          </p:nvPr>
        </p:nvSpPr>
        <p:spPr>
          <a:xfrm>
            <a:off x="7461250" y="8016875"/>
            <a:ext cx="9020022" cy="3046988"/>
          </a:xfrm>
        </p:spPr>
        <p:txBody>
          <a:bodyPr/>
          <a:lstStyle/>
          <a:p>
            <a:r>
              <a:rPr lang="es-CL" sz="6600" dirty="0"/>
              <a:t>¿Qué te resultó difícil entender?</a:t>
            </a:r>
            <a:br>
              <a:rPr lang="es-CL" sz="6600" dirty="0">
                <a:solidFill>
                  <a:schemeClr val="tx1"/>
                </a:solidFill>
              </a:rPr>
            </a:br>
            <a:endParaRPr lang="es-CL" sz="6600" dirty="0"/>
          </a:p>
        </p:txBody>
      </p:sp>
    </p:spTree>
    <p:extLst>
      <p:ext uri="{BB962C8B-B14F-4D97-AF65-F5344CB8AC3E}">
        <p14:creationId xmlns:p14="http://schemas.microsoft.com/office/powerpoint/2010/main" val="1520246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11FCC6-3B49-9D46-8B62-80E94C906F0A}"/>
              </a:ext>
            </a:extLst>
          </p:cNvPr>
          <p:cNvSpPr>
            <a:spLocks noGrp="1"/>
          </p:cNvSpPr>
          <p:nvPr>
            <p:ph type="title"/>
          </p:nvPr>
        </p:nvSpPr>
        <p:spPr/>
        <p:txBody>
          <a:bodyPr/>
          <a:lstStyle/>
          <a:p>
            <a:r>
              <a:rPr lang="es-CL" dirty="0"/>
              <a:t>Base de Datos</a:t>
            </a:r>
          </a:p>
        </p:txBody>
      </p:sp>
      <p:sp>
        <p:nvSpPr>
          <p:cNvPr id="9" name="Marcador de texto 3">
            <a:extLst>
              <a:ext uri="{FF2B5EF4-FFF2-40B4-BE49-F238E27FC236}">
                <a16:creationId xmlns:a16="http://schemas.microsoft.com/office/drawing/2014/main" id="{065353A1-4022-2DDA-EAE3-A14E27284EFB}"/>
              </a:ext>
            </a:extLst>
          </p:cNvPr>
          <p:cNvSpPr txBox="1">
            <a:spLocks/>
          </p:cNvSpPr>
          <p:nvPr/>
        </p:nvSpPr>
        <p:spPr>
          <a:xfrm>
            <a:off x="755650" y="1920874"/>
            <a:ext cx="18664662" cy="8673881"/>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algn="just"/>
            <a:r>
              <a:rPr lang="es-CL" sz="3600" dirty="0">
                <a:latin typeface="Arial" panose="020B0604020202020204" pitchFamily="34" charset="0"/>
                <a:cs typeface="Arial" panose="020B0604020202020204" pitchFamily="34" charset="0"/>
              </a:rPr>
              <a:t>Una </a:t>
            </a:r>
            <a:r>
              <a:rPr lang="es-CL" sz="3600" b="1" dirty="0">
                <a:latin typeface="Arial" panose="020B0604020202020204" pitchFamily="34" charset="0"/>
                <a:cs typeface="Arial" panose="020B0604020202020204" pitchFamily="34" charset="0"/>
              </a:rPr>
              <a:t>base de datos </a:t>
            </a:r>
            <a:r>
              <a:rPr lang="es-CL" sz="3600" dirty="0">
                <a:latin typeface="Arial" panose="020B0604020202020204" pitchFamily="34" charset="0"/>
                <a:cs typeface="Arial" panose="020B0604020202020204" pitchFamily="34" charset="0"/>
              </a:rPr>
              <a:t>es una colección organizada de datos. </a:t>
            </a:r>
          </a:p>
          <a:p>
            <a:pPr algn="just"/>
            <a:endParaRPr lang="es-CL" sz="3600" dirty="0">
              <a:latin typeface="Arial" panose="020B0604020202020204" pitchFamily="34" charset="0"/>
              <a:cs typeface="Arial" panose="020B0604020202020204" pitchFamily="34" charset="0"/>
            </a:endParaRPr>
          </a:p>
          <a:p>
            <a:pPr algn="just"/>
            <a:r>
              <a:rPr lang="es-CL" sz="3600" dirty="0">
                <a:latin typeface="Arial" panose="020B0604020202020204" pitchFamily="34" charset="0"/>
                <a:cs typeface="Arial" panose="020B0604020202020204" pitchFamily="34" charset="0"/>
              </a:rPr>
              <a:t>Un </a:t>
            </a:r>
            <a:r>
              <a:rPr lang="es-CL" sz="3600" b="1" dirty="0">
                <a:latin typeface="Arial" panose="020B0604020202020204" pitchFamily="34" charset="0"/>
                <a:cs typeface="Arial" panose="020B0604020202020204" pitchFamily="34" charset="0"/>
              </a:rPr>
              <a:t>sistema de administración de bases de datos (DBMS) </a:t>
            </a:r>
            <a:r>
              <a:rPr lang="es-CL" sz="3600" dirty="0">
                <a:latin typeface="Arial" panose="020B0604020202020204" pitchFamily="34" charset="0"/>
                <a:cs typeface="Arial" panose="020B0604020202020204" pitchFamily="34" charset="0"/>
              </a:rPr>
              <a:t>proporciona las herramientas para almacenar, organizar, obtener y modificar datos sin necesidad de preocuparse por su representación interna. </a:t>
            </a:r>
          </a:p>
          <a:p>
            <a:pPr algn="just"/>
            <a:endParaRPr lang="es-CL" sz="3600" dirty="0">
              <a:latin typeface="Arial" panose="020B0604020202020204" pitchFamily="34" charset="0"/>
              <a:cs typeface="Arial" panose="020B0604020202020204" pitchFamily="34" charset="0"/>
            </a:endParaRPr>
          </a:p>
          <a:p>
            <a:pPr algn="just"/>
            <a:r>
              <a:rPr lang="es-CL" sz="3600" dirty="0">
                <a:latin typeface="Arial" panose="020B0604020202020204" pitchFamily="34" charset="0"/>
                <a:cs typeface="Arial" panose="020B0604020202020204" pitchFamily="34" charset="0"/>
              </a:rPr>
              <a:t>El lenguaje llamado </a:t>
            </a:r>
            <a:r>
              <a:rPr lang="es-CL" sz="3600" b="1" dirty="0">
                <a:latin typeface="Arial" panose="020B0604020202020204" pitchFamily="34" charset="0"/>
                <a:cs typeface="Arial" panose="020B0604020202020204" pitchFamily="34" charset="0"/>
              </a:rPr>
              <a:t>SQL </a:t>
            </a:r>
            <a:r>
              <a:rPr lang="es-CL" sz="3600" dirty="0">
                <a:latin typeface="Arial" panose="020B0604020202020204" pitchFamily="34" charset="0"/>
                <a:cs typeface="Arial" panose="020B0604020202020204" pitchFamily="34" charset="0"/>
              </a:rPr>
              <a:t>es el lenguaje estándar internacional que se utiliza con las bases de datos relacionales para realizar </a:t>
            </a:r>
            <a:r>
              <a:rPr lang="es-CL" sz="3600" b="1" dirty="0">
                <a:latin typeface="Arial" panose="020B0604020202020204" pitchFamily="34" charset="0"/>
                <a:cs typeface="Arial" panose="020B0604020202020204" pitchFamily="34" charset="0"/>
              </a:rPr>
              <a:t>consultas </a:t>
            </a:r>
            <a:r>
              <a:rPr lang="es-CL" sz="3600" dirty="0">
                <a:latin typeface="Arial" panose="020B0604020202020204" pitchFamily="34" charset="0"/>
                <a:cs typeface="Arial" panose="020B0604020202020204" pitchFamily="34" charset="0"/>
              </a:rPr>
              <a:t>y para manipular datos. </a:t>
            </a:r>
          </a:p>
          <a:p>
            <a:pPr>
              <a:buNone/>
              <a:defRPr/>
            </a:pPr>
            <a:endParaRPr lang="es-CL" sz="3600" b="1" i="1" dirty="0">
              <a:solidFill>
                <a:schemeClr val="tx1"/>
              </a:solidFill>
              <a:latin typeface="Arial" panose="020B0604020202020204" pitchFamily="34" charset="0"/>
              <a:cs typeface="Arial" panose="020B0604020202020204" pitchFamily="34" charset="0"/>
            </a:endParaRPr>
          </a:p>
          <a:p>
            <a:pPr>
              <a:buNone/>
              <a:defRPr/>
            </a:pPr>
            <a:endParaRPr lang="es-CL" sz="3600" b="1" i="1" dirty="0">
              <a:solidFill>
                <a:schemeClr val="tx1"/>
              </a:solidFill>
              <a:latin typeface="Arial" panose="020B0604020202020204" pitchFamily="34" charset="0"/>
              <a:cs typeface="Arial" panose="020B0604020202020204" pitchFamily="34" charset="0"/>
            </a:endParaRPr>
          </a:p>
          <a:p>
            <a:pPr>
              <a:buNone/>
              <a:defRPr/>
            </a:pPr>
            <a:endParaRPr lang="es-CL" sz="3600" b="1" i="1" dirty="0">
              <a:solidFill>
                <a:schemeClr val="tx1"/>
              </a:solidFill>
              <a:latin typeface="Arial" panose="020B0604020202020204" pitchFamily="34" charset="0"/>
              <a:cs typeface="Arial" panose="020B0604020202020204" pitchFamily="34" charset="0"/>
            </a:endParaRPr>
          </a:p>
        </p:txBody>
      </p:sp>
      <p:pic>
        <p:nvPicPr>
          <p:cNvPr id="4" name="Imagen 3">
            <a:extLst>
              <a:ext uri="{FF2B5EF4-FFF2-40B4-BE49-F238E27FC236}">
                <a16:creationId xmlns:a16="http://schemas.microsoft.com/office/drawing/2014/main" id="{4C4FAA62-81B5-5568-DC4B-7477D03B9477}"/>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7402739" y="6529064"/>
            <a:ext cx="5116802" cy="4533307"/>
          </a:xfrm>
          <a:prstGeom prst="rect">
            <a:avLst/>
          </a:prstGeom>
          <a:ln>
            <a:solidFill>
              <a:srgbClr val="0070C0"/>
            </a:solidFill>
          </a:ln>
        </p:spPr>
      </p:pic>
    </p:spTree>
    <p:extLst>
      <p:ext uri="{BB962C8B-B14F-4D97-AF65-F5344CB8AC3E}">
        <p14:creationId xmlns:p14="http://schemas.microsoft.com/office/powerpoint/2010/main" val="2149623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11FCC6-3B49-9D46-8B62-80E94C906F0A}"/>
              </a:ext>
            </a:extLst>
          </p:cNvPr>
          <p:cNvSpPr>
            <a:spLocks noGrp="1"/>
          </p:cNvSpPr>
          <p:nvPr>
            <p:ph type="title"/>
          </p:nvPr>
        </p:nvSpPr>
        <p:spPr/>
        <p:txBody>
          <a:bodyPr/>
          <a:lstStyle/>
          <a:p>
            <a:r>
              <a:rPr lang="es-CL" dirty="0"/>
              <a:t>Base de Datos</a:t>
            </a:r>
          </a:p>
        </p:txBody>
      </p:sp>
      <p:sp>
        <p:nvSpPr>
          <p:cNvPr id="9" name="Marcador de texto 3">
            <a:extLst>
              <a:ext uri="{FF2B5EF4-FFF2-40B4-BE49-F238E27FC236}">
                <a16:creationId xmlns:a16="http://schemas.microsoft.com/office/drawing/2014/main" id="{065353A1-4022-2DDA-EAE3-A14E27284EFB}"/>
              </a:ext>
            </a:extLst>
          </p:cNvPr>
          <p:cNvSpPr txBox="1">
            <a:spLocks/>
          </p:cNvSpPr>
          <p:nvPr/>
        </p:nvSpPr>
        <p:spPr>
          <a:xfrm>
            <a:off x="755650" y="1920874"/>
            <a:ext cx="18664662" cy="8673881"/>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algn="just"/>
            <a:r>
              <a:rPr lang="es-CL" sz="3600" dirty="0">
                <a:latin typeface="Arial" panose="020B0604020202020204" pitchFamily="34" charset="0"/>
                <a:cs typeface="Arial" panose="020B0604020202020204" pitchFamily="34" charset="0"/>
              </a:rPr>
              <a:t>Algunos </a:t>
            </a:r>
            <a:r>
              <a:rPr lang="es-CL" sz="3600" b="1" dirty="0">
                <a:latin typeface="Arial" panose="020B0604020202020204" pitchFamily="34" charset="0"/>
                <a:cs typeface="Arial" panose="020B0604020202020204" pitchFamily="34" charset="0"/>
              </a:rPr>
              <a:t>sistemas de administración de bases de datos relacionales (RDBMS) </a:t>
            </a:r>
            <a:r>
              <a:rPr lang="es-CL" sz="3600" dirty="0">
                <a:latin typeface="Arial" panose="020B0604020202020204" pitchFamily="34" charset="0"/>
                <a:cs typeface="Arial" panose="020B0604020202020204" pitchFamily="34" charset="0"/>
              </a:rPr>
              <a:t>populares son Microsoft SQL Server, Oracle, Sybase, IBM DB2, Informix, PostgreSQL y MySQL. El JDK incluye ahora un </a:t>
            </a:r>
            <a:r>
              <a:rPr lang="es-CL" sz="3600" b="1" dirty="0">
                <a:latin typeface="Arial" panose="020B0604020202020204" pitchFamily="34" charset="0"/>
                <a:cs typeface="Arial" panose="020B0604020202020204" pitchFamily="34" charset="0"/>
              </a:rPr>
              <a:t>RDBMS</a:t>
            </a:r>
            <a:r>
              <a:rPr lang="es-CL" sz="3600" dirty="0">
                <a:latin typeface="Arial" panose="020B0604020202020204" pitchFamily="34" charset="0"/>
                <a:cs typeface="Arial" panose="020B0604020202020204" pitchFamily="34" charset="0"/>
              </a:rPr>
              <a:t> puro de Java, conocido como </a:t>
            </a:r>
            <a:r>
              <a:rPr lang="es-CL" sz="3600" b="1" dirty="0">
                <a:latin typeface="Arial" panose="020B0604020202020204" pitchFamily="34" charset="0"/>
                <a:cs typeface="Arial" panose="020B0604020202020204" pitchFamily="34" charset="0"/>
              </a:rPr>
              <a:t>Java DB</a:t>
            </a:r>
            <a:r>
              <a:rPr lang="es-CL" sz="3600" dirty="0">
                <a:latin typeface="Arial" panose="020B0604020202020204" pitchFamily="34" charset="0"/>
                <a:cs typeface="Arial" panose="020B0604020202020204" pitchFamily="34" charset="0"/>
              </a:rPr>
              <a:t>.</a:t>
            </a:r>
          </a:p>
          <a:p>
            <a:pPr algn="just"/>
            <a:endParaRPr lang="es-CL" sz="3600" dirty="0">
              <a:latin typeface="Arial" panose="020B0604020202020204" pitchFamily="34" charset="0"/>
              <a:cs typeface="Arial" panose="020B0604020202020204" pitchFamily="34" charset="0"/>
            </a:endParaRPr>
          </a:p>
          <a:p>
            <a:pPr algn="just"/>
            <a:endParaRPr lang="es-CL" sz="3600" dirty="0">
              <a:latin typeface="Arial" panose="020B0604020202020204" pitchFamily="34" charset="0"/>
              <a:cs typeface="Arial" panose="020B0604020202020204" pitchFamily="34" charset="0"/>
            </a:endParaRPr>
          </a:p>
          <a:p>
            <a:pPr algn="just"/>
            <a:endParaRPr lang="es-CL" sz="3600" dirty="0">
              <a:latin typeface="Arial" panose="020B0604020202020204" pitchFamily="34" charset="0"/>
              <a:cs typeface="Arial" panose="020B0604020202020204" pitchFamily="34" charset="0"/>
            </a:endParaRPr>
          </a:p>
          <a:p>
            <a:pPr algn="just"/>
            <a:endParaRPr lang="es-CL" sz="3600" dirty="0">
              <a:latin typeface="Arial" panose="020B0604020202020204" pitchFamily="34" charset="0"/>
              <a:cs typeface="Arial" panose="020B0604020202020204" pitchFamily="34" charset="0"/>
            </a:endParaRPr>
          </a:p>
          <a:p>
            <a:pPr algn="just"/>
            <a:endParaRPr lang="es-CL" sz="3600" dirty="0">
              <a:latin typeface="Arial" panose="020B0604020202020204" pitchFamily="34" charset="0"/>
              <a:cs typeface="Arial" panose="020B0604020202020204" pitchFamily="34" charset="0"/>
            </a:endParaRPr>
          </a:p>
          <a:p>
            <a:pPr algn="just"/>
            <a:endParaRPr lang="es-CL" sz="3600" dirty="0">
              <a:latin typeface="Arial" panose="020B0604020202020204" pitchFamily="34" charset="0"/>
              <a:cs typeface="Arial" panose="020B0604020202020204" pitchFamily="34" charset="0"/>
            </a:endParaRPr>
          </a:p>
          <a:p>
            <a:pPr algn="just"/>
            <a:endParaRPr lang="es-CL" sz="3600" dirty="0">
              <a:latin typeface="Arial" panose="020B0604020202020204" pitchFamily="34" charset="0"/>
              <a:cs typeface="Arial" panose="020B0604020202020204" pitchFamily="34" charset="0"/>
            </a:endParaRPr>
          </a:p>
          <a:p>
            <a:pPr algn="just"/>
            <a:r>
              <a:rPr lang="es-CL" sz="3600" dirty="0">
                <a:latin typeface="Arial" panose="020B0604020202020204" pitchFamily="34" charset="0"/>
                <a:cs typeface="Arial" panose="020B0604020202020204" pitchFamily="34" charset="0"/>
              </a:rPr>
              <a:t>Los programas en Java se comunican con las bases de datos y manipulan sus datos utilizando la </a:t>
            </a:r>
            <a:r>
              <a:rPr lang="es-CL" sz="3600" b="1" dirty="0">
                <a:latin typeface="Arial" panose="020B0604020202020204" pitchFamily="34" charset="0"/>
                <a:cs typeface="Arial" panose="020B0604020202020204" pitchFamily="34" charset="0"/>
              </a:rPr>
              <a:t>API JDBC </a:t>
            </a:r>
            <a:r>
              <a:rPr lang="es-CL" sz="3600" dirty="0">
                <a:latin typeface="Arial" panose="020B0604020202020204" pitchFamily="34" charset="0"/>
                <a:cs typeface="Arial" panose="020B0604020202020204" pitchFamily="34" charset="0"/>
              </a:rPr>
              <a:t>(Java Database </a:t>
            </a:r>
            <a:r>
              <a:rPr lang="es-CL" sz="3600" dirty="0" err="1">
                <a:latin typeface="Arial" panose="020B0604020202020204" pitchFamily="34" charset="0"/>
                <a:cs typeface="Arial" panose="020B0604020202020204" pitchFamily="34" charset="0"/>
              </a:rPr>
              <a:t>Connectivity</a:t>
            </a:r>
            <a:r>
              <a:rPr lang="es-CL" sz="3600" dirty="0">
                <a:latin typeface="Arial" panose="020B0604020202020204" pitchFamily="34" charset="0"/>
                <a:cs typeface="Arial" panose="020B0604020202020204" pitchFamily="34" charset="0"/>
              </a:rPr>
              <a:t> API). Un </a:t>
            </a:r>
            <a:r>
              <a:rPr lang="es-CL" sz="3600" b="1" dirty="0">
                <a:latin typeface="Arial" panose="020B0604020202020204" pitchFamily="34" charset="0"/>
                <a:cs typeface="Arial" panose="020B0604020202020204" pitchFamily="34" charset="0"/>
              </a:rPr>
              <a:t>controlador de JDBC</a:t>
            </a:r>
            <a:r>
              <a:rPr lang="es-CL" sz="3600" dirty="0">
                <a:latin typeface="Arial" panose="020B0604020202020204" pitchFamily="34" charset="0"/>
                <a:cs typeface="Arial" panose="020B0604020202020204" pitchFamily="34" charset="0"/>
              </a:rPr>
              <a:t> permite a las aplicaciones de Java conectarse a una base de datos en un DBMS </a:t>
            </a:r>
            <a:r>
              <a:rPr lang="es-CL" sz="3600" dirty="0" err="1">
                <a:latin typeface="Arial" panose="020B0604020202020204" pitchFamily="34" charset="0"/>
                <a:cs typeface="Arial" panose="020B0604020202020204" pitchFamily="34" charset="0"/>
              </a:rPr>
              <a:t>específico</a:t>
            </a:r>
            <a:r>
              <a:rPr lang="es-CL" sz="3600" dirty="0">
                <a:latin typeface="Arial" panose="020B0604020202020204" pitchFamily="34" charset="0"/>
                <a:cs typeface="Arial" panose="020B0604020202020204" pitchFamily="34" charset="0"/>
              </a:rPr>
              <a:t>, y nos permite manipular esa base de datos mediante la API JDBC. </a:t>
            </a:r>
          </a:p>
          <a:p>
            <a:pPr algn="just"/>
            <a:endParaRPr lang="es-CL" sz="2800" b="1" dirty="0">
              <a:solidFill>
                <a:srgbClr val="FF0000"/>
              </a:solidFill>
              <a:latin typeface="LucidaSansTypewriter"/>
            </a:endParaRPr>
          </a:p>
          <a:p>
            <a:pPr algn="just"/>
            <a:r>
              <a:rPr lang="es-CL" sz="2800" b="1" dirty="0">
                <a:solidFill>
                  <a:srgbClr val="FF0000"/>
                </a:solidFill>
                <a:latin typeface="LucidaSansTypewriter"/>
              </a:rPr>
              <a:t>				           </a:t>
            </a:r>
            <a:r>
              <a:rPr lang="es-CL" sz="2800" b="1" dirty="0">
                <a:solidFill>
                  <a:srgbClr val="FF0000"/>
                </a:solidFill>
                <a:latin typeface="Arial" panose="020B0604020202020204" pitchFamily="34" charset="0"/>
                <a:cs typeface="Arial" panose="020B0604020202020204" pitchFamily="34" charset="0"/>
              </a:rPr>
              <a:t>java.sun.com/javase/technologies/database/index.jsp</a:t>
            </a:r>
            <a:r>
              <a:rPr lang="es-CL" sz="2800" dirty="0">
                <a:latin typeface="Arial" panose="020B0604020202020204" pitchFamily="34" charset="0"/>
                <a:cs typeface="Arial" panose="020B0604020202020204" pitchFamily="34" charset="0"/>
              </a:rPr>
              <a:t> </a:t>
            </a:r>
          </a:p>
          <a:p>
            <a:pPr algn="just"/>
            <a:endParaRPr lang="es-CL" sz="3600" dirty="0">
              <a:latin typeface="Arial" panose="020B0604020202020204" pitchFamily="34" charset="0"/>
              <a:cs typeface="Arial" panose="020B0604020202020204" pitchFamily="34" charset="0"/>
            </a:endParaRPr>
          </a:p>
          <a:p>
            <a:pPr>
              <a:buNone/>
              <a:defRPr/>
            </a:pPr>
            <a:endParaRPr lang="es-CL" sz="3600" b="1" i="1" dirty="0">
              <a:solidFill>
                <a:schemeClr val="tx1"/>
              </a:solidFill>
              <a:latin typeface="Arial" panose="020B0604020202020204" pitchFamily="34" charset="0"/>
              <a:cs typeface="Arial" panose="020B0604020202020204" pitchFamily="34" charset="0"/>
            </a:endParaRPr>
          </a:p>
          <a:p>
            <a:pPr>
              <a:buNone/>
              <a:defRPr/>
            </a:pPr>
            <a:endParaRPr lang="es-CL" sz="3600" b="1" i="1" dirty="0">
              <a:solidFill>
                <a:schemeClr val="tx1"/>
              </a:solidFill>
              <a:latin typeface="Arial" panose="020B0604020202020204" pitchFamily="34" charset="0"/>
              <a:cs typeface="Arial" panose="020B0604020202020204" pitchFamily="34" charset="0"/>
            </a:endParaRPr>
          </a:p>
          <a:p>
            <a:pPr>
              <a:buNone/>
              <a:defRPr/>
            </a:pPr>
            <a:endParaRPr lang="es-CL" sz="3600" b="1" i="1" dirty="0">
              <a:solidFill>
                <a:schemeClr val="tx1"/>
              </a:solidFill>
              <a:latin typeface="Arial" panose="020B0604020202020204" pitchFamily="34" charset="0"/>
              <a:cs typeface="Arial" panose="020B0604020202020204" pitchFamily="34" charset="0"/>
            </a:endParaRPr>
          </a:p>
        </p:txBody>
      </p:sp>
      <p:pic>
        <p:nvPicPr>
          <p:cNvPr id="3" name="Imagen 2">
            <a:extLst>
              <a:ext uri="{FF2B5EF4-FFF2-40B4-BE49-F238E27FC236}">
                <a16:creationId xmlns:a16="http://schemas.microsoft.com/office/drawing/2014/main" id="{E9F45398-74AE-6291-04A9-F7BFFA0EE43F}"/>
              </a:ext>
            </a:extLst>
          </p:cNvPr>
          <p:cNvPicPr>
            <a:picLocks noChangeAspect="1"/>
          </p:cNvPicPr>
          <p:nvPr/>
        </p:nvPicPr>
        <p:blipFill>
          <a:blip r:embed="rId3"/>
          <a:stretch>
            <a:fillRect/>
          </a:stretch>
        </p:blipFill>
        <p:spPr>
          <a:xfrm>
            <a:off x="3275638" y="4428013"/>
            <a:ext cx="13552824" cy="2453323"/>
          </a:xfrm>
          <a:prstGeom prst="rect">
            <a:avLst/>
          </a:prstGeom>
        </p:spPr>
      </p:pic>
    </p:spTree>
    <p:extLst>
      <p:ext uri="{BB962C8B-B14F-4D97-AF65-F5344CB8AC3E}">
        <p14:creationId xmlns:p14="http://schemas.microsoft.com/office/powerpoint/2010/main" val="29031386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11FCC6-3B49-9D46-8B62-80E94C906F0A}"/>
              </a:ext>
            </a:extLst>
          </p:cNvPr>
          <p:cNvSpPr>
            <a:spLocks noGrp="1"/>
          </p:cNvSpPr>
          <p:nvPr>
            <p:ph type="title"/>
          </p:nvPr>
        </p:nvSpPr>
        <p:spPr/>
        <p:txBody>
          <a:bodyPr/>
          <a:lstStyle/>
          <a:p>
            <a:r>
              <a:rPr lang="es-CL" dirty="0"/>
              <a:t>Base de Datos</a:t>
            </a:r>
          </a:p>
        </p:txBody>
      </p:sp>
      <p:sp>
        <p:nvSpPr>
          <p:cNvPr id="9" name="Marcador de texto 3">
            <a:extLst>
              <a:ext uri="{FF2B5EF4-FFF2-40B4-BE49-F238E27FC236}">
                <a16:creationId xmlns:a16="http://schemas.microsoft.com/office/drawing/2014/main" id="{065353A1-4022-2DDA-EAE3-A14E27284EFB}"/>
              </a:ext>
            </a:extLst>
          </p:cNvPr>
          <p:cNvSpPr txBox="1">
            <a:spLocks/>
          </p:cNvSpPr>
          <p:nvPr/>
        </p:nvSpPr>
        <p:spPr>
          <a:xfrm>
            <a:off x="755650" y="1920874"/>
            <a:ext cx="18664662" cy="8673881"/>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algn="just"/>
            <a:endParaRPr lang="es-CL" sz="3600" dirty="0">
              <a:latin typeface="Arial" panose="020B0604020202020204" pitchFamily="34" charset="0"/>
              <a:cs typeface="Arial" panose="020B0604020202020204" pitchFamily="34" charset="0"/>
            </a:endParaRPr>
          </a:p>
          <a:p>
            <a:pPr>
              <a:buNone/>
              <a:defRPr/>
            </a:pPr>
            <a:endParaRPr lang="es-CL" sz="3600" b="1" i="1" dirty="0">
              <a:solidFill>
                <a:schemeClr val="tx1"/>
              </a:solidFill>
              <a:latin typeface="Arial" panose="020B0604020202020204" pitchFamily="34" charset="0"/>
              <a:cs typeface="Arial" panose="020B0604020202020204" pitchFamily="34" charset="0"/>
            </a:endParaRPr>
          </a:p>
          <a:p>
            <a:pPr>
              <a:buNone/>
              <a:defRPr/>
            </a:pPr>
            <a:endParaRPr lang="es-CL" sz="3600" b="1" i="1" dirty="0">
              <a:solidFill>
                <a:schemeClr val="tx1"/>
              </a:solidFill>
              <a:latin typeface="Arial" panose="020B0604020202020204" pitchFamily="34" charset="0"/>
              <a:cs typeface="Arial" panose="020B0604020202020204" pitchFamily="34" charset="0"/>
            </a:endParaRPr>
          </a:p>
          <a:p>
            <a:pPr>
              <a:buNone/>
              <a:defRPr/>
            </a:pPr>
            <a:endParaRPr lang="es-CL" sz="3600" b="1" i="1" dirty="0">
              <a:solidFill>
                <a:schemeClr val="tx1"/>
              </a:solidFill>
              <a:latin typeface="Arial" panose="020B0604020202020204" pitchFamily="34" charset="0"/>
              <a:cs typeface="Arial" panose="020B0604020202020204" pitchFamily="34" charset="0"/>
            </a:endParaRPr>
          </a:p>
        </p:txBody>
      </p:sp>
      <p:pic>
        <p:nvPicPr>
          <p:cNvPr id="4" name="Imagen 3">
            <a:extLst>
              <a:ext uri="{FF2B5EF4-FFF2-40B4-BE49-F238E27FC236}">
                <a16:creationId xmlns:a16="http://schemas.microsoft.com/office/drawing/2014/main" id="{F41E6926-6864-A1A6-AEBF-0D1805813B7F}"/>
              </a:ext>
            </a:extLst>
          </p:cNvPr>
          <p:cNvPicPr>
            <a:picLocks noChangeAspect="1"/>
          </p:cNvPicPr>
          <p:nvPr/>
        </p:nvPicPr>
        <p:blipFill>
          <a:blip r:embed="rId3"/>
          <a:stretch>
            <a:fillRect/>
          </a:stretch>
        </p:blipFill>
        <p:spPr>
          <a:xfrm>
            <a:off x="2127250" y="1920874"/>
            <a:ext cx="13868400" cy="9396046"/>
          </a:xfrm>
          <a:prstGeom prst="rect">
            <a:avLst/>
          </a:prstGeom>
        </p:spPr>
      </p:pic>
    </p:spTree>
    <p:extLst>
      <p:ext uri="{BB962C8B-B14F-4D97-AF65-F5344CB8AC3E}">
        <p14:creationId xmlns:p14="http://schemas.microsoft.com/office/powerpoint/2010/main" val="37837977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11FCC6-3B49-9D46-8B62-80E94C906F0A}"/>
              </a:ext>
            </a:extLst>
          </p:cNvPr>
          <p:cNvSpPr>
            <a:spLocks noGrp="1"/>
          </p:cNvSpPr>
          <p:nvPr>
            <p:ph type="title"/>
          </p:nvPr>
        </p:nvSpPr>
        <p:spPr/>
        <p:txBody>
          <a:bodyPr/>
          <a:lstStyle/>
          <a:p>
            <a:r>
              <a:rPr lang="es-CL" dirty="0" err="1"/>
              <a:t>MySql</a:t>
            </a:r>
            <a:endParaRPr lang="es-CL" dirty="0"/>
          </a:p>
        </p:txBody>
      </p:sp>
      <p:sp>
        <p:nvSpPr>
          <p:cNvPr id="9" name="Marcador de texto 3">
            <a:extLst>
              <a:ext uri="{FF2B5EF4-FFF2-40B4-BE49-F238E27FC236}">
                <a16:creationId xmlns:a16="http://schemas.microsoft.com/office/drawing/2014/main" id="{065353A1-4022-2DDA-EAE3-A14E27284EFB}"/>
              </a:ext>
            </a:extLst>
          </p:cNvPr>
          <p:cNvSpPr txBox="1">
            <a:spLocks/>
          </p:cNvSpPr>
          <p:nvPr/>
        </p:nvSpPr>
        <p:spPr>
          <a:xfrm>
            <a:off x="755650" y="1920874"/>
            <a:ext cx="18664662" cy="8673881"/>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algn="just"/>
            <a:r>
              <a:rPr lang="es-CL" sz="3600" b="1" dirty="0">
                <a:latin typeface="Arial" panose="020B0604020202020204" pitchFamily="34" charset="0"/>
                <a:cs typeface="Arial" panose="020B0604020202020204" pitchFamily="34" charset="0"/>
              </a:rPr>
              <a:t>MySQL</a:t>
            </a:r>
            <a:r>
              <a:rPr lang="es-CL" sz="3600" dirty="0">
                <a:latin typeface="Arial" panose="020B0604020202020204" pitchFamily="34" charset="0"/>
                <a:cs typeface="Arial" panose="020B0604020202020204" pitchFamily="34" charset="0"/>
              </a:rPr>
              <a:t> es uno de los sistemas de administración de bases de datos de código fuente abierto más populares de la actualidad. </a:t>
            </a:r>
          </a:p>
          <a:p>
            <a:pPr algn="just"/>
            <a:r>
              <a:rPr lang="es-CL" sz="3600" dirty="0">
                <a:latin typeface="Arial" panose="020B0604020202020204" pitchFamily="34" charset="0"/>
                <a:cs typeface="Arial" panose="020B0604020202020204" pitchFamily="34" charset="0"/>
              </a:rPr>
              <a:t>Para su descarga visitamos: </a:t>
            </a:r>
            <a:r>
              <a:rPr lang="es-CL" sz="3600" dirty="0">
                <a:solidFill>
                  <a:srgbClr val="0070C0"/>
                </a:solidFill>
                <a:latin typeface="Arial" panose="020B0604020202020204" pitchFamily="34" charset="0"/>
                <a:cs typeface="Arial" panose="020B0604020202020204" pitchFamily="34" charset="0"/>
                <a:hlinkClick r:id="rId3">
                  <a:extLst>
                    <a:ext uri="{A12FA001-AC4F-418D-AE19-62706E023703}">
                      <ahyp:hlinkClr xmlns:ahyp="http://schemas.microsoft.com/office/drawing/2018/hyperlinkcolor" val="tx"/>
                    </a:ext>
                  </a:extLst>
                </a:hlinkClick>
              </a:rPr>
              <a:t>https://www.mysql.com/</a:t>
            </a:r>
            <a:endParaRPr lang="es-CL" sz="3600" dirty="0">
              <a:solidFill>
                <a:srgbClr val="0070C0"/>
              </a:solidFill>
              <a:latin typeface="Arial" panose="020B0604020202020204" pitchFamily="34" charset="0"/>
              <a:cs typeface="Arial" panose="020B0604020202020204" pitchFamily="34" charset="0"/>
            </a:endParaRPr>
          </a:p>
          <a:p>
            <a:pPr algn="just"/>
            <a:endParaRPr lang="es-CL" sz="3600" dirty="0">
              <a:latin typeface="Arial" panose="020B0604020202020204" pitchFamily="34" charset="0"/>
              <a:cs typeface="Arial" panose="020B0604020202020204" pitchFamily="34" charset="0"/>
            </a:endParaRPr>
          </a:p>
          <a:p>
            <a:pPr algn="just"/>
            <a:endParaRPr lang="es-CL" sz="3600" dirty="0">
              <a:latin typeface="Arial" panose="020B0604020202020204" pitchFamily="34" charset="0"/>
              <a:cs typeface="Arial" panose="020B0604020202020204" pitchFamily="34" charset="0"/>
            </a:endParaRPr>
          </a:p>
          <a:p>
            <a:pPr algn="just"/>
            <a:endParaRPr lang="es-CL" sz="3600" dirty="0">
              <a:latin typeface="Arial" panose="020B0604020202020204" pitchFamily="34" charset="0"/>
              <a:cs typeface="Arial" panose="020B0604020202020204" pitchFamily="34" charset="0"/>
            </a:endParaRPr>
          </a:p>
          <a:p>
            <a:pPr algn="just"/>
            <a:endParaRPr lang="es-CL" sz="3600" dirty="0">
              <a:latin typeface="Arial" panose="020B0604020202020204" pitchFamily="34" charset="0"/>
              <a:cs typeface="Arial" panose="020B0604020202020204" pitchFamily="34" charset="0"/>
            </a:endParaRPr>
          </a:p>
          <a:p>
            <a:pPr algn="just"/>
            <a:endParaRPr lang="es-CL" sz="3600" dirty="0">
              <a:latin typeface="Arial" panose="020B0604020202020204" pitchFamily="34" charset="0"/>
              <a:cs typeface="Arial" panose="020B0604020202020204" pitchFamily="34" charset="0"/>
            </a:endParaRPr>
          </a:p>
          <a:p>
            <a:pPr algn="just"/>
            <a:endParaRPr lang="es-CL" sz="3600" dirty="0">
              <a:latin typeface="Arial" panose="020B0604020202020204" pitchFamily="34" charset="0"/>
              <a:cs typeface="Arial" panose="020B0604020202020204" pitchFamily="34" charset="0"/>
            </a:endParaRPr>
          </a:p>
          <a:p>
            <a:pPr algn="just"/>
            <a:endParaRPr lang="es-CL" sz="3600" dirty="0">
              <a:latin typeface="Arial" panose="020B0604020202020204" pitchFamily="34" charset="0"/>
              <a:cs typeface="Arial" panose="020B0604020202020204" pitchFamily="34" charset="0"/>
            </a:endParaRPr>
          </a:p>
          <a:p>
            <a:pPr algn="just"/>
            <a:endParaRPr lang="es-CL" sz="2800" b="1" dirty="0">
              <a:solidFill>
                <a:srgbClr val="FF0000"/>
              </a:solidFill>
              <a:latin typeface="LucidaSansTypewriter"/>
            </a:endParaRPr>
          </a:p>
          <a:p>
            <a:pPr algn="just"/>
            <a:r>
              <a:rPr lang="es-CL" sz="2800" b="1" dirty="0">
                <a:solidFill>
                  <a:srgbClr val="FF0000"/>
                </a:solidFill>
                <a:latin typeface="LucidaSansTypewriter"/>
              </a:rPr>
              <a:t>				</a:t>
            </a:r>
            <a:endParaRPr lang="es-CL" sz="3600" dirty="0">
              <a:latin typeface="Arial" panose="020B0604020202020204" pitchFamily="34" charset="0"/>
              <a:cs typeface="Arial" panose="020B0604020202020204" pitchFamily="34" charset="0"/>
            </a:endParaRPr>
          </a:p>
          <a:p>
            <a:pPr>
              <a:buNone/>
              <a:defRPr/>
            </a:pPr>
            <a:endParaRPr lang="es-CL" sz="3600" b="1" i="1" dirty="0">
              <a:solidFill>
                <a:schemeClr val="tx1"/>
              </a:solidFill>
              <a:latin typeface="Arial" panose="020B0604020202020204" pitchFamily="34" charset="0"/>
              <a:cs typeface="Arial" panose="020B0604020202020204" pitchFamily="34" charset="0"/>
            </a:endParaRPr>
          </a:p>
          <a:p>
            <a:pPr>
              <a:buNone/>
              <a:defRPr/>
            </a:pPr>
            <a:endParaRPr lang="es-CL" sz="3600" b="1" i="1" dirty="0">
              <a:solidFill>
                <a:schemeClr val="tx1"/>
              </a:solidFill>
              <a:latin typeface="Arial" panose="020B0604020202020204" pitchFamily="34" charset="0"/>
              <a:cs typeface="Arial" panose="020B0604020202020204" pitchFamily="34" charset="0"/>
            </a:endParaRPr>
          </a:p>
          <a:p>
            <a:pPr>
              <a:buNone/>
              <a:defRPr/>
            </a:pPr>
            <a:endParaRPr lang="es-CL" sz="3600" b="1" i="1" dirty="0">
              <a:solidFill>
                <a:schemeClr val="tx1"/>
              </a:solidFill>
              <a:latin typeface="Arial" panose="020B0604020202020204" pitchFamily="34" charset="0"/>
              <a:cs typeface="Arial" panose="020B0604020202020204" pitchFamily="34" charset="0"/>
            </a:endParaRPr>
          </a:p>
        </p:txBody>
      </p:sp>
      <p:pic>
        <p:nvPicPr>
          <p:cNvPr id="4" name="Imagen 3">
            <a:extLst>
              <a:ext uri="{FF2B5EF4-FFF2-40B4-BE49-F238E27FC236}">
                <a16:creationId xmlns:a16="http://schemas.microsoft.com/office/drawing/2014/main" id="{CB94079E-520C-E286-8215-B3151D9F19BD}"/>
              </a:ext>
            </a:extLst>
          </p:cNvPr>
          <p:cNvPicPr>
            <a:picLocks noChangeAspect="1"/>
          </p:cNvPicPr>
          <p:nvPr/>
        </p:nvPicPr>
        <p:blipFill>
          <a:blip r:embed="rId4"/>
          <a:stretch>
            <a:fillRect/>
          </a:stretch>
        </p:blipFill>
        <p:spPr>
          <a:xfrm>
            <a:off x="2813050" y="3973978"/>
            <a:ext cx="12576387" cy="7088393"/>
          </a:xfrm>
          <a:prstGeom prst="rect">
            <a:avLst/>
          </a:prstGeom>
        </p:spPr>
      </p:pic>
    </p:spTree>
    <p:extLst>
      <p:ext uri="{BB962C8B-B14F-4D97-AF65-F5344CB8AC3E}">
        <p14:creationId xmlns:p14="http://schemas.microsoft.com/office/powerpoint/2010/main" val="29642582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11FCC6-3B49-9D46-8B62-80E94C906F0A}"/>
              </a:ext>
            </a:extLst>
          </p:cNvPr>
          <p:cNvSpPr>
            <a:spLocks noGrp="1"/>
          </p:cNvSpPr>
          <p:nvPr>
            <p:ph type="title"/>
          </p:nvPr>
        </p:nvSpPr>
        <p:spPr/>
        <p:txBody>
          <a:bodyPr/>
          <a:lstStyle/>
          <a:p>
            <a:r>
              <a:rPr lang="es-CL" dirty="0" err="1"/>
              <a:t>MySql</a:t>
            </a:r>
            <a:endParaRPr lang="es-CL" dirty="0"/>
          </a:p>
        </p:txBody>
      </p:sp>
      <p:sp>
        <p:nvSpPr>
          <p:cNvPr id="9" name="Marcador de texto 3">
            <a:extLst>
              <a:ext uri="{FF2B5EF4-FFF2-40B4-BE49-F238E27FC236}">
                <a16:creationId xmlns:a16="http://schemas.microsoft.com/office/drawing/2014/main" id="{065353A1-4022-2DDA-EAE3-A14E27284EFB}"/>
              </a:ext>
            </a:extLst>
          </p:cNvPr>
          <p:cNvSpPr txBox="1">
            <a:spLocks/>
          </p:cNvSpPr>
          <p:nvPr/>
        </p:nvSpPr>
        <p:spPr>
          <a:xfrm>
            <a:off x="755650" y="1920874"/>
            <a:ext cx="18664662" cy="8673881"/>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algn="just"/>
            <a:r>
              <a:rPr lang="es-CL" sz="3600" b="1" dirty="0" err="1">
                <a:latin typeface="Arial" panose="020B0604020202020204" pitchFamily="34" charset="0"/>
                <a:cs typeface="Arial" panose="020B0604020202020204" pitchFamily="34" charset="0"/>
              </a:rPr>
              <a:t>Instalación</a:t>
            </a:r>
            <a:r>
              <a:rPr lang="es-CL" sz="3600" b="1" dirty="0">
                <a:latin typeface="Arial" panose="020B0604020202020204" pitchFamily="34" charset="0"/>
                <a:cs typeface="Arial" panose="020B0604020202020204" pitchFamily="34" charset="0"/>
              </a:rPr>
              <a:t> de MySQL </a:t>
            </a:r>
            <a:r>
              <a:rPr lang="es-CL" sz="3600" b="1" dirty="0" err="1">
                <a:latin typeface="Arial" panose="020B0604020202020204" pitchFamily="34" charset="0"/>
                <a:cs typeface="Arial" panose="020B0604020202020204" pitchFamily="34" charset="0"/>
              </a:rPr>
              <a:t>Connector</a:t>
            </a:r>
            <a:r>
              <a:rPr lang="es-CL" sz="3600" b="1" dirty="0">
                <a:latin typeface="Arial" panose="020B0604020202020204" pitchFamily="34" charset="0"/>
                <a:cs typeface="Arial" panose="020B0604020202020204" pitchFamily="34" charset="0"/>
              </a:rPr>
              <a:t>/J </a:t>
            </a:r>
          </a:p>
          <a:p>
            <a:pPr algn="just"/>
            <a:endParaRPr lang="es-CL" sz="3600" b="1" dirty="0">
              <a:latin typeface="Arial" panose="020B0604020202020204" pitchFamily="34" charset="0"/>
              <a:cs typeface="Arial" panose="020B0604020202020204" pitchFamily="34" charset="0"/>
            </a:endParaRPr>
          </a:p>
          <a:p>
            <a:pPr algn="just"/>
            <a:r>
              <a:rPr lang="es-CL" sz="3600" dirty="0">
                <a:latin typeface="Arial" panose="020B0604020202020204" pitchFamily="34" charset="0"/>
                <a:cs typeface="Arial" panose="020B0604020202020204" pitchFamily="34" charset="0"/>
              </a:rPr>
              <a:t>Para usar MySQL con JDBC, también necesita instalar MySQL </a:t>
            </a:r>
            <a:r>
              <a:rPr lang="es-CL" sz="3600" dirty="0" err="1">
                <a:latin typeface="Arial" panose="020B0604020202020204" pitchFamily="34" charset="0"/>
                <a:cs typeface="Arial" panose="020B0604020202020204" pitchFamily="34" charset="0"/>
              </a:rPr>
              <a:t>Connector</a:t>
            </a:r>
            <a:r>
              <a:rPr lang="es-CL" sz="3600" dirty="0">
                <a:latin typeface="Arial" panose="020B0604020202020204" pitchFamily="34" charset="0"/>
                <a:cs typeface="Arial" panose="020B0604020202020204" pitchFamily="34" charset="0"/>
              </a:rPr>
              <a:t>/J (la J representa a Java): un controlador de JDBC que permite a los programas usar JDBC para interactuar con MySQL. Puede descargar MySQL </a:t>
            </a:r>
            <a:r>
              <a:rPr lang="es-CL" sz="3600" dirty="0" err="1">
                <a:latin typeface="Arial" panose="020B0604020202020204" pitchFamily="34" charset="0"/>
                <a:cs typeface="Arial" panose="020B0604020202020204" pitchFamily="34" charset="0"/>
              </a:rPr>
              <a:t>Connector</a:t>
            </a:r>
            <a:r>
              <a:rPr lang="es-CL" sz="3600" dirty="0">
                <a:latin typeface="Arial" panose="020B0604020202020204" pitchFamily="34" charset="0"/>
                <a:cs typeface="Arial" panose="020B0604020202020204" pitchFamily="34" charset="0"/>
              </a:rPr>
              <a:t>/J de: </a:t>
            </a:r>
          </a:p>
          <a:p>
            <a:pPr algn="ctr"/>
            <a:r>
              <a:rPr lang="es-CL" sz="3600" dirty="0">
                <a:solidFill>
                  <a:srgbClr val="0070C0"/>
                </a:solidFill>
                <a:latin typeface="Arial" panose="020B0604020202020204" pitchFamily="34" charset="0"/>
                <a:cs typeface="Arial" panose="020B0604020202020204" pitchFamily="34" charset="0"/>
                <a:hlinkClick r:id="rId3">
                  <a:extLst>
                    <a:ext uri="{A12FA001-AC4F-418D-AE19-62706E023703}">
                      <ahyp:hlinkClr xmlns:ahyp="http://schemas.microsoft.com/office/drawing/2018/hyperlinkcolor" val="tx"/>
                    </a:ext>
                  </a:extLst>
                </a:hlinkClick>
              </a:rPr>
              <a:t>https://dev.mysql.com/downloads/connector/j/</a:t>
            </a:r>
            <a:endParaRPr lang="es-CL" sz="3600" dirty="0">
              <a:solidFill>
                <a:srgbClr val="0070C0"/>
              </a:solidFill>
              <a:latin typeface="Arial" panose="020B0604020202020204" pitchFamily="34" charset="0"/>
              <a:cs typeface="Arial" panose="020B0604020202020204" pitchFamily="34" charset="0"/>
            </a:endParaRPr>
          </a:p>
          <a:p>
            <a:pPr algn="just"/>
            <a:endParaRPr lang="es-CL" sz="3600" dirty="0">
              <a:solidFill>
                <a:schemeClr val="tx1">
                  <a:lumMod val="75000"/>
                  <a:lumOff val="25000"/>
                </a:schemeClr>
              </a:solidFill>
              <a:latin typeface="Arial" panose="020B0604020202020204" pitchFamily="34" charset="0"/>
              <a:cs typeface="Arial" panose="020B0604020202020204" pitchFamily="34" charset="0"/>
            </a:endParaRPr>
          </a:p>
          <a:p>
            <a:pPr algn="just"/>
            <a:r>
              <a:rPr lang="es-CL" sz="3600" dirty="0">
                <a:latin typeface="Arial" panose="020B0604020202020204" pitchFamily="34" charset="0"/>
                <a:cs typeface="Arial" panose="020B0604020202020204" pitchFamily="34" charset="0"/>
              </a:rPr>
              <a:t>Una vez descargado, se descomprime y se agrega al proyecto:</a:t>
            </a:r>
          </a:p>
          <a:p>
            <a:pPr algn="just"/>
            <a:endParaRPr lang="es-CL" sz="3600" dirty="0">
              <a:latin typeface="Arial" panose="020B0604020202020204" pitchFamily="34" charset="0"/>
              <a:cs typeface="Arial" panose="020B0604020202020204" pitchFamily="34" charset="0"/>
            </a:endParaRPr>
          </a:p>
          <a:p>
            <a:pPr algn="just"/>
            <a:endParaRPr lang="es-CL" sz="3600" dirty="0">
              <a:latin typeface="Arial" panose="020B0604020202020204" pitchFamily="34" charset="0"/>
              <a:cs typeface="Arial" panose="020B0604020202020204" pitchFamily="34" charset="0"/>
            </a:endParaRPr>
          </a:p>
          <a:p>
            <a:pPr algn="just"/>
            <a:endParaRPr lang="es-CL" sz="3600" dirty="0">
              <a:latin typeface="Arial" panose="020B0604020202020204" pitchFamily="34" charset="0"/>
              <a:cs typeface="Arial" panose="020B0604020202020204" pitchFamily="34" charset="0"/>
            </a:endParaRPr>
          </a:p>
          <a:p>
            <a:pPr algn="just"/>
            <a:endParaRPr lang="es-CL" sz="3600" dirty="0">
              <a:latin typeface="Arial" panose="020B0604020202020204" pitchFamily="34" charset="0"/>
              <a:cs typeface="Arial" panose="020B0604020202020204" pitchFamily="34" charset="0"/>
            </a:endParaRPr>
          </a:p>
          <a:p>
            <a:pPr algn="just"/>
            <a:endParaRPr lang="es-CL" sz="3600" dirty="0">
              <a:latin typeface="Arial" panose="020B0604020202020204" pitchFamily="34" charset="0"/>
              <a:cs typeface="Arial" panose="020B0604020202020204" pitchFamily="34" charset="0"/>
            </a:endParaRPr>
          </a:p>
          <a:p>
            <a:pPr algn="just"/>
            <a:endParaRPr lang="es-CL" sz="3600" dirty="0">
              <a:latin typeface="Arial" panose="020B0604020202020204" pitchFamily="34" charset="0"/>
              <a:cs typeface="Arial" panose="020B0604020202020204" pitchFamily="34" charset="0"/>
            </a:endParaRPr>
          </a:p>
          <a:p>
            <a:pPr algn="just"/>
            <a:endParaRPr lang="es-CL" sz="3600" dirty="0">
              <a:latin typeface="Arial" panose="020B0604020202020204" pitchFamily="34" charset="0"/>
              <a:cs typeface="Arial" panose="020B0604020202020204" pitchFamily="34" charset="0"/>
            </a:endParaRPr>
          </a:p>
          <a:p>
            <a:pPr algn="just"/>
            <a:endParaRPr lang="es-CL" sz="2800" b="1" dirty="0">
              <a:solidFill>
                <a:srgbClr val="FF0000"/>
              </a:solidFill>
              <a:latin typeface="LucidaSansTypewriter"/>
            </a:endParaRPr>
          </a:p>
          <a:p>
            <a:pPr algn="just"/>
            <a:r>
              <a:rPr lang="es-CL" sz="2800" b="1" dirty="0">
                <a:solidFill>
                  <a:srgbClr val="FF0000"/>
                </a:solidFill>
                <a:latin typeface="LucidaSansTypewriter"/>
              </a:rPr>
              <a:t>				</a:t>
            </a:r>
            <a:endParaRPr lang="es-CL" sz="3600" dirty="0">
              <a:latin typeface="Arial" panose="020B0604020202020204" pitchFamily="34" charset="0"/>
              <a:cs typeface="Arial" panose="020B0604020202020204" pitchFamily="34" charset="0"/>
            </a:endParaRPr>
          </a:p>
          <a:p>
            <a:pPr>
              <a:buNone/>
              <a:defRPr/>
            </a:pPr>
            <a:endParaRPr lang="es-CL" sz="3600" b="1" i="1" dirty="0">
              <a:solidFill>
                <a:schemeClr val="tx1"/>
              </a:solidFill>
              <a:latin typeface="Arial" panose="020B0604020202020204" pitchFamily="34" charset="0"/>
              <a:cs typeface="Arial" panose="020B0604020202020204" pitchFamily="34" charset="0"/>
            </a:endParaRPr>
          </a:p>
          <a:p>
            <a:pPr>
              <a:buNone/>
              <a:defRPr/>
            </a:pPr>
            <a:endParaRPr lang="es-CL" sz="3600" b="1" i="1" dirty="0">
              <a:solidFill>
                <a:schemeClr val="tx1"/>
              </a:solidFill>
              <a:latin typeface="Arial" panose="020B0604020202020204" pitchFamily="34" charset="0"/>
              <a:cs typeface="Arial" panose="020B0604020202020204" pitchFamily="34" charset="0"/>
            </a:endParaRPr>
          </a:p>
          <a:p>
            <a:pPr>
              <a:buNone/>
              <a:defRPr/>
            </a:pPr>
            <a:endParaRPr lang="es-CL" sz="3600" b="1" i="1" dirty="0">
              <a:solidFill>
                <a:schemeClr val="tx1"/>
              </a:solidFill>
              <a:latin typeface="Arial" panose="020B0604020202020204" pitchFamily="34" charset="0"/>
              <a:cs typeface="Arial" panose="020B0604020202020204" pitchFamily="34" charset="0"/>
            </a:endParaRPr>
          </a:p>
        </p:txBody>
      </p:sp>
      <p:pic>
        <p:nvPicPr>
          <p:cNvPr id="3" name="Imagen 2">
            <a:extLst>
              <a:ext uri="{FF2B5EF4-FFF2-40B4-BE49-F238E27FC236}">
                <a16:creationId xmlns:a16="http://schemas.microsoft.com/office/drawing/2014/main" id="{444D2FE1-013E-00D0-1AF5-10442EB41E30}"/>
              </a:ext>
            </a:extLst>
          </p:cNvPr>
          <p:cNvPicPr>
            <a:picLocks noChangeAspect="1"/>
          </p:cNvPicPr>
          <p:nvPr/>
        </p:nvPicPr>
        <p:blipFill>
          <a:blip r:embed="rId4"/>
          <a:stretch>
            <a:fillRect/>
          </a:stretch>
        </p:blipFill>
        <p:spPr>
          <a:xfrm>
            <a:off x="1898650" y="6826469"/>
            <a:ext cx="5458974" cy="3738441"/>
          </a:xfrm>
          <a:prstGeom prst="rect">
            <a:avLst/>
          </a:prstGeom>
          <a:effectLst>
            <a:softEdge rad="25400"/>
          </a:effectLst>
        </p:spPr>
      </p:pic>
      <p:pic>
        <p:nvPicPr>
          <p:cNvPr id="5" name="Imagen 4">
            <a:extLst>
              <a:ext uri="{FF2B5EF4-FFF2-40B4-BE49-F238E27FC236}">
                <a16:creationId xmlns:a16="http://schemas.microsoft.com/office/drawing/2014/main" id="{9FE2E2AB-4E68-439B-6337-F43BE83C8D91}"/>
              </a:ext>
            </a:extLst>
          </p:cNvPr>
          <p:cNvPicPr>
            <a:picLocks noChangeAspect="1"/>
          </p:cNvPicPr>
          <p:nvPr/>
        </p:nvPicPr>
        <p:blipFill>
          <a:blip r:embed="rId5"/>
          <a:stretch>
            <a:fillRect/>
          </a:stretch>
        </p:blipFill>
        <p:spPr>
          <a:xfrm>
            <a:off x="9366250" y="7788275"/>
            <a:ext cx="9390380" cy="1208119"/>
          </a:xfrm>
          <a:prstGeom prst="rect">
            <a:avLst/>
          </a:prstGeom>
          <a:effectLst>
            <a:softEdge rad="38100"/>
          </a:effectLst>
        </p:spPr>
      </p:pic>
      <p:sp>
        <p:nvSpPr>
          <p:cNvPr id="6" name="Flecha abajo 14">
            <a:extLst>
              <a:ext uri="{FF2B5EF4-FFF2-40B4-BE49-F238E27FC236}">
                <a16:creationId xmlns:a16="http://schemas.microsoft.com/office/drawing/2014/main" id="{6832FE6C-1B44-718E-378B-F8207B0339A9}"/>
              </a:ext>
            </a:extLst>
          </p:cNvPr>
          <p:cNvSpPr/>
          <p:nvPr/>
        </p:nvSpPr>
        <p:spPr>
          <a:xfrm rot="16200000" flipH="1">
            <a:off x="8091922" y="7906058"/>
            <a:ext cx="546945" cy="1046290"/>
          </a:xfrm>
          <a:prstGeom prst="downArrow">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7" name="Rectángulo 6">
            <a:extLst>
              <a:ext uri="{FF2B5EF4-FFF2-40B4-BE49-F238E27FC236}">
                <a16:creationId xmlns:a16="http://schemas.microsoft.com/office/drawing/2014/main" id="{62852FA4-FF78-C4F5-DC7B-F61C58E630A7}"/>
              </a:ext>
            </a:extLst>
          </p:cNvPr>
          <p:cNvSpPr/>
          <p:nvPr/>
        </p:nvSpPr>
        <p:spPr>
          <a:xfrm>
            <a:off x="7805419" y="10416040"/>
            <a:ext cx="8648521" cy="646331"/>
          </a:xfrm>
          <a:prstGeom prst="rect">
            <a:avLst/>
          </a:prstGeom>
        </p:spPr>
        <p:txBody>
          <a:bodyPr wrap="none">
            <a:spAutoFit/>
          </a:bodyPr>
          <a:lstStyle/>
          <a:p>
            <a:r>
              <a:rPr lang="es-CL" sz="3600" dirty="0">
                <a:solidFill>
                  <a:srgbClr val="0070C0"/>
                </a:solidFill>
                <a:latin typeface="Arial" panose="020B0604020202020204" pitchFamily="34" charset="0"/>
                <a:ea typeface="+mn-ea"/>
                <a:cs typeface="Arial" panose="020B0604020202020204" pitchFamily="34" charset="0"/>
                <a:hlinkClick r:id="rId6">
                  <a:extLst>
                    <a:ext uri="{A12FA001-AC4F-418D-AE19-62706E023703}">
                      <ahyp:hlinkClr xmlns:ahyp="http://schemas.microsoft.com/office/drawing/2018/hyperlinkcolor" val="tx"/>
                    </a:ext>
                  </a:extLst>
                </a:hlinkClick>
              </a:rPr>
              <a:t>https://dev.mysql.com/doc/workbench/en/</a:t>
            </a:r>
            <a:endParaRPr lang="es-ES_tradnl" sz="3600" dirty="0">
              <a:solidFill>
                <a:srgbClr val="0070C0"/>
              </a:solidFill>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29629248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8025BEF-C6CB-D142-BFA0-F95C5E30AC13}"/>
              </a:ext>
            </a:extLst>
          </p:cNvPr>
          <p:cNvSpPr>
            <a:spLocks noGrp="1"/>
          </p:cNvSpPr>
          <p:nvPr>
            <p:ph type="title"/>
          </p:nvPr>
        </p:nvSpPr>
        <p:spPr>
          <a:xfrm>
            <a:off x="8147050" y="7712075"/>
            <a:ext cx="8305800" cy="738664"/>
          </a:xfrm>
        </p:spPr>
        <p:txBody>
          <a:bodyPr/>
          <a:lstStyle/>
          <a:p>
            <a:pPr algn="r"/>
            <a:r>
              <a:rPr lang="es-CL" sz="4800" dirty="0"/>
              <a:t>TÍTULO</a:t>
            </a:r>
          </a:p>
        </p:txBody>
      </p:sp>
      <p:sp>
        <p:nvSpPr>
          <p:cNvPr id="3" name="Título 1">
            <a:extLst>
              <a:ext uri="{FF2B5EF4-FFF2-40B4-BE49-F238E27FC236}">
                <a16:creationId xmlns:a16="http://schemas.microsoft.com/office/drawing/2014/main" id="{94FE4634-98DF-A44A-92BF-86BBAE37A404}"/>
              </a:ext>
            </a:extLst>
          </p:cNvPr>
          <p:cNvSpPr txBox="1">
            <a:spLocks/>
          </p:cNvSpPr>
          <p:nvPr/>
        </p:nvSpPr>
        <p:spPr>
          <a:xfrm>
            <a:off x="8159750" y="6250622"/>
            <a:ext cx="1905000" cy="1477328"/>
          </a:xfrm>
          <a:prstGeom prst="rect">
            <a:avLst/>
          </a:prstGeom>
        </p:spPr>
        <p:txBody>
          <a:bodyPr wrap="square" lIns="0" tIns="0" rIns="0" bIns="0">
            <a:spAutoFit/>
          </a:bodyPr>
          <a:lstStyle>
            <a:lvl1pPr>
              <a:defRPr sz="5000" b="1" i="0">
                <a:solidFill>
                  <a:schemeClr val="tx1"/>
                </a:solidFill>
                <a:latin typeface="Arial"/>
                <a:ea typeface="+mj-ea"/>
                <a:cs typeface="Arial"/>
              </a:defRPr>
            </a:lvl1pPr>
          </a:lstStyle>
          <a:p>
            <a:pPr algn="l"/>
            <a:r>
              <a:rPr lang="es-CL" sz="9600" dirty="0">
                <a:solidFill>
                  <a:srgbClr val="257CE1"/>
                </a:solidFill>
                <a:latin typeface="Arial Black" panose="020B0604020202020204" pitchFamily="34" charset="0"/>
                <a:cs typeface="Arial Black" panose="020B0604020202020204" pitchFamily="34" charset="0"/>
              </a:rPr>
              <a:t>02</a:t>
            </a:r>
          </a:p>
        </p:txBody>
      </p:sp>
      <p:sp>
        <p:nvSpPr>
          <p:cNvPr id="4" name="Título 1">
            <a:extLst>
              <a:ext uri="{FF2B5EF4-FFF2-40B4-BE49-F238E27FC236}">
                <a16:creationId xmlns:a16="http://schemas.microsoft.com/office/drawing/2014/main" id="{8B7ACE31-74A9-95B3-1599-372FB822D0E6}"/>
              </a:ext>
            </a:extLst>
          </p:cNvPr>
          <p:cNvSpPr txBox="1">
            <a:spLocks/>
          </p:cNvSpPr>
          <p:nvPr/>
        </p:nvSpPr>
        <p:spPr>
          <a:xfrm>
            <a:off x="-1987550" y="6680914"/>
            <a:ext cx="8763000" cy="738664"/>
          </a:xfrm>
          <a:prstGeom prst="rect">
            <a:avLst/>
          </a:prstGeom>
        </p:spPr>
        <p:txBody>
          <a:bodyPr wrap="square" lIns="0" tIns="0" rIns="0" bIns="0">
            <a:spAutoFit/>
          </a:bodyPr>
          <a:lstStyle>
            <a:lvl1pPr algn="l">
              <a:defRPr sz="5000" b="1" i="0">
                <a:solidFill>
                  <a:srgbClr val="257CE1"/>
                </a:solidFill>
                <a:latin typeface="Arial"/>
                <a:ea typeface="+mj-ea"/>
                <a:cs typeface="Arial"/>
              </a:defRPr>
            </a:lvl1pPr>
          </a:lstStyle>
          <a:p>
            <a:pPr algn="r"/>
            <a:r>
              <a:rPr lang="es-CL" sz="4800" dirty="0"/>
              <a:t>CONEXIÓN A LA BD</a:t>
            </a:r>
          </a:p>
        </p:txBody>
      </p:sp>
    </p:spTree>
    <p:extLst>
      <p:ext uri="{BB962C8B-B14F-4D97-AF65-F5344CB8AC3E}">
        <p14:creationId xmlns:p14="http://schemas.microsoft.com/office/powerpoint/2010/main" val="2257653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o" ma:contentTypeID="0x0101004E9A3AE23414AD41A4F4D6368514CED2" ma:contentTypeVersion="13" ma:contentTypeDescription="Crear nuevo documento." ma:contentTypeScope="" ma:versionID="e5b9210409080ab1878d310b63a91de2">
  <xsd:schema xmlns:xsd="http://www.w3.org/2001/XMLSchema" xmlns:xs="http://www.w3.org/2001/XMLSchema" xmlns:p="http://schemas.microsoft.com/office/2006/metadata/properties" xmlns:ns2="dbb86751-ad4c-49ff-a33d-b7314027950b" xmlns:ns3="4215e297-5d6e-42b1-b795-55976a17412c" targetNamespace="http://schemas.microsoft.com/office/2006/metadata/properties" ma:root="true" ma:fieldsID="13f1ec48c0d2d83b68390b1e0be9568b" ns2:_="" ns3:_="">
    <xsd:import namespace="dbb86751-ad4c-49ff-a33d-b7314027950b"/>
    <xsd:import namespace="4215e297-5d6e-42b1-b795-55976a17412c"/>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2:MediaLengthInSeconds" minOccurs="0"/>
                <xsd:element ref="ns3:SharedWithUsers" minOccurs="0"/>
                <xsd:element ref="ns3:SharedWithDetail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bb86751-ad4c-49ff-a33d-b7314027950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element name="lcf76f155ced4ddcb4097134ff3c332f" ma:index="19" nillable="true" ma:taxonomy="true" ma:internalName="lcf76f155ced4ddcb4097134ff3c332f" ma:taxonomyFieldName="MediaServiceImageTags" ma:displayName="Etiquetas de imagen" ma:readOnly="false" ma:fieldId="{5cf76f15-5ced-4ddc-b409-7134ff3c332f}" ma:taxonomyMulti="true" ma:sspId="e2f773bf-f00b-42a6-8b07-050935be226b"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4215e297-5d6e-42b1-b795-55976a17412c" elementFormDefault="qualified">
    <xsd:import namespace="http://schemas.microsoft.com/office/2006/documentManagement/types"/>
    <xsd:import namespace="http://schemas.microsoft.com/office/infopath/2007/PartnerControls"/>
    <xsd:element name="SharedWithUsers" ma:index="16" nillable="true" ma:displayName="Compartido c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Detalles de uso compartido" ma:internalName="SharedWithDetails" ma:readOnly="true">
      <xsd:simpleType>
        <xsd:restriction base="dms:Note">
          <xsd:maxLength value="255"/>
        </xsd:restriction>
      </xsd:simpleType>
    </xsd:element>
    <xsd:element name="TaxCatchAll" ma:index="20" nillable="true" ma:displayName="Taxonomy Catch All Column" ma:hidden="true" ma:list="{f8d5977e-d2ec-4115-827c-1393f5edec4a}" ma:internalName="TaxCatchAll" ma:showField="CatchAllData" ma:web="4215e297-5d6e-42b1-b795-55976a17412c">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dbb86751-ad4c-49ff-a33d-b7314027950b">
      <Terms xmlns="http://schemas.microsoft.com/office/infopath/2007/PartnerControls"/>
    </lcf76f155ced4ddcb4097134ff3c332f>
    <TaxCatchAll xmlns="4215e297-5d6e-42b1-b795-55976a17412c"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BBF0A18-574F-4CFD-981D-5882D694459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bb86751-ad4c-49ff-a33d-b7314027950b"/>
    <ds:schemaRef ds:uri="4215e297-5d6e-42b1-b795-55976a17412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D821600-D61B-433B-B6F8-A294D9BC75DD}">
  <ds:schemaRefs>
    <ds:schemaRef ds:uri="http://schemas.microsoft.com/office/2006/metadata/properties"/>
    <ds:schemaRef ds:uri="http://schemas.microsoft.com/office/infopath/2007/PartnerControls"/>
    <ds:schemaRef ds:uri="dbb86751-ad4c-49ff-a33d-b7314027950b"/>
    <ds:schemaRef ds:uri="4215e297-5d6e-42b1-b795-55976a17412c"/>
  </ds:schemaRefs>
</ds:datastoreItem>
</file>

<file path=customXml/itemProps3.xml><?xml version="1.0" encoding="utf-8"?>
<ds:datastoreItem xmlns:ds="http://schemas.openxmlformats.org/officeDocument/2006/customXml" ds:itemID="{64C43652-73DC-4C77-8E79-F06010C18C3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4851</TotalTime>
  <Words>1632</Words>
  <Application>Microsoft Office PowerPoint</Application>
  <PresentationFormat>Personalizado</PresentationFormat>
  <Paragraphs>461</Paragraphs>
  <Slides>31</Slides>
  <Notes>22</Notes>
  <HiddenSlides>0</HiddenSlides>
  <MMClips>0</MMClips>
  <ScaleCrop>false</ScaleCrop>
  <HeadingPairs>
    <vt:vector size="4" baseType="variant">
      <vt:variant>
        <vt:lpstr>Tema</vt:lpstr>
      </vt:variant>
      <vt:variant>
        <vt:i4>1</vt:i4>
      </vt:variant>
      <vt:variant>
        <vt:lpstr>Títulos de diapositiva</vt:lpstr>
      </vt:variant>
      <vt:variant>
        <vt:i4>31</vt:i4>
      </vt:variant>
    </vt:vector>
  </HeadingPairs>
  <TitlesOfParts>
    <vt:vector size="32" baseType="lpstr">
      <vt:lpstr>Office Theme</vt:lpstr>
      <vt:lpstr>EXPERIENCIA DE APRENDIZAJE 3 INTERFAZ GRÁFICA Y CONEXIÓN A BASE DE DATOS  Conexión a la Base de Datos</vt:lpstr>
      <vt:lpstr>Presentación de PowerPoint</vt:lpstr>
      <vt:lpstr>BASE DE DATOS</vt:lpstr>
      <vt:lpstr>Base de Datos</vt:lpstr>
      <vt:lpstr>Base de Datos</vt:lpstr>
      <vt:lpstr>Base de Datos</vt:lpstr>
      <vt:lpstr>MySql</vt:lpstr>
      <vt:lpstr>MySql</vt:lpstr>
      <vt:lpstr>TÍTULO</vt:lpstr>
      <vt:lpstr>Conexión a la BD</vt:lpstr>
      <vt:lpstr>Conexión a la BD</vt:lpstr>
      <vt:lpstr>Clases o Interfaces utilizadas</vt:lpstr>
      <vt:lpstr>SQL</vt:lpstr>
      <vt:lpstr>SQL</vt:lpstr>
      <vt:lpstr>SQL</vt:lpstr>
      <vt:lpstr>MÉTODOS JAVA</vt:lpstr>
      <vt:lpstr>Métodos Java</vt:lpstr>
      <vt:lpstr>Correspondencia de tipos SQL - Java</vt:lpstr>
      <vt:lpstr>Correspondencia de tipos SQL - Java</vt:lpstr>
      <vt:lpstr>PATRONES</vt:lpstr>
      <vt:lpstr>Patrones</vt:lpstr>
      <vt:lpstr>Patrones</vt:lpstr>
      <vt:lpstr>Patrones</vt:lpstr>
      <vt:lpstr>Patrón MVC</vt:lpstr>
      <vt:lpstr>Patrón MVC</vt:lpstr>
      <vt:lpstr>Patrón MVC</vt:lpstr>
      <vt:lpstr>PROYECTO CON BD</vt:lpstr>
      <vt:lpstr>Proyecto con BD</vt:lpstr>
      <vt:lpstr>Proyecto con BD</vt:lpstr>
      <vt:lpstr>¿Qué hemos aprendido?</vt:lpstr>
      <vt:lpstr>¿Qué te resultó difícil entender?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Web</dc:title>
  <dc:creator>Daniela Taito R.</dc:creator>
  <cp:lastModifiedBy>f.saldano</cp:lastModifiedBy>
  <cp:revision>493</cp:revision>
  <dcterms:created xsi:type="dcterms:W3CDTF">2022-07-20T19:15:37Z</dcterms:created>
  <dcterms:modified xsi:type="dcterms:W3CDTF">2023-07-14T22:19:34Z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2022-07-20T00:00:00Z</vt:filetime>
  </property>
  <property fmtid="{D5CDD505-2E9C-101B-9397-08002B2CF9AE}" pid="3" name="Creator">
    <vt:lpwstr>Adobe Illustrator 26.3 (Macintosh)</vt:lpwstr>
  </property>
  <property fmtid="{D5CDD505-2E9C-101B-9397-08002B2CF9AE}" pid="4" name="CreatorVersion">
    <vt:lpwstr>21.0.0</vt:lpwstr>
  </property>
  <property fmtid="{D5CDD505-2E9C-101B-9397-08002B2CF9AE}" pid="5" name="LastSaved">
    <vt:filetime>2022-07-20T00:00:00Z</vt:filetime>
  </property>
  <property fmtid="{D5CDD505-2E9C-101B-9397-08002B2CF9AE}" pid="6" name="Producer">
    <vt:lpwstr>Adobe PDF library 15.00</vt:lpwstr>
  </property>
  <property fmtid="{D5CDD505-2E9C-101B-9397-08002B2CF9AE}" pid="7" name="ContentTypeId">
    <vt:lpwstr>0x0101004E9A3AE23414AD41A4F4D6368514CED2</vt:lpwstr>
  </property>
</Properties>
</file>